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2" r:id="rId2"/>
    <p:sldId id="434" r:id="rId3"/>
    <p:sldId id="446" r:id="rId4"/>
    <p:sldId id="445" r:id="rId5"/>
    <p:sldId id="267" r:id="rId6"/>
    <p:sldId id="435" r:id="rId7"/>
    <p:sldId id="385" r:id="rId8"/>
    <p:sldId id="391" r:id="rId9"/>
    <p:sldId id="392" r:id="rId10"/>
    <p:sldId id="440" r:id="rId11"/>
    <p:sldId id="441" r:id="rId12"/>
    <p:sldId id="442" r:id="rId13"/>
    <p:sldId id="443" r:id="rId14"/>
    <p:sldId id="444" r:id="rId15"/>
    <p:sldId id="425" r:id="rId16"/>
    <p:sldId id="426" r:id="rId17"/>
    <p:sldId id="427" r:id="rId18"/>
    <p:sldId id="436" r:id="rId19"/>
    <p:sldId id="437" r:id="rId20"/>
    <p:sldId id="438" r:id="rId21"/>
    <p:sldId id="439" r:id="rId22"/>
    <p:sldId id="449" r:id="rId23"/>
  </p:sldIdLst>
  <p:sldSz cx="7772400" cy="10058400"/>
  <p:notesSz cx="6858000" cy="9144000"/>
  <p:embeddedFontLst>
    <p:embeddedFont>
      <p:font typeface="APLPapaTroll" panose="02000603000000000000" pitchFamily="2" charset="0"/>
      <p:regular r:id="rId24"/>
    </p:embeddedFont>
    <p:embeddedFont>
      <p:font typeface="BRX Friday at Four" pitchFamily="2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639A4F-D5C4-4E0C-A81B-955E886E36A5}" v="396" dt="2023-03-18T22:31:55.4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112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9B639A4F-D5C4-4E0C-A81B-955E886E36A5}"/>
    <pc:docChg chg="custSel modSld">
      <pc:chgData name="Laura Oathout" userId="6ff55ba14486fe89" providerId="LiveId" clId="{9B639A4F-D5C4-4E0C-A81B-955E886E36A5}" dt="2023-03-18T22:31:55.412" v="703"/>
      <pc:docMkLst>
        <pc:docMk/>
      </pc:docMkLst>
      <pc:sldChg chg="delSp mod setBg">
        <pc:chgData name="Laura Oathout" userId="6ff55ba14486fe89" providerId="LiveId" clId="{9B639A4F-D5C4-4E0C-A81B-955E886E36A5}" dt="2023-03-18T22:31:54.591" v="109"/>
        <pc:sldMkLst>
          <pc:docMk/>
          <pc:sldMk cId="3386237721" sldId="267"/>
        </pc:sldMkLst>
        <pc:spChg chg="del">
          <ac:chgData name="Laura Oathout" userId="6ff55ba14486fe89" providerId="LiveId" clId="{9B639A4F-D5C4-4E0C-A81B-955E886E36A5}" dt="2023-03-18T22:31:54.531" v="67"/>
          <ac:spMkLst>
            <pc:docMk/>
            <pc:sldMk cId="3386237721" sldId="267"/>
            <ac:spMk id="3" creationId="{CE08FF36-81EC-1598-533C-AFF72E436D5B}"/>
          </ac:spMkLst>
        </pc:spChg>
        <pc:spChg chg="del">
          <ac:chgData name="Laura Oathout" userId="6ff55ba14486fe89" providerId="LiveId" clId="{9B639A4F-D5C4-4E0C-A81B-955E886E36A5}" dt="2023-03-18T22:31:54.534" v="69"/>
          <ac:spMkLst>
            <pc:docMk/>
            <pc:sldMk cId="3386237721" sldId="267"/>
            <ac:spMk id="5" creationId="{38C4FE01-C741-1612-0C2C-9987A02BF172}"/>
          </ac:spMkLst>
        </pc:spChg>
        <pc:spChg chg="del">
          <ac:chgData name="Laura Oathout" userId="6ff55ba14486fe89" providerId="LiveId" clId="{9B639A4F-D5C4-4E0C-A81B-955E886E36A5}" dt="2023-03-18T22:31:54.535" v="71"/>
          <ac:spMkLst>
            <pc:docMk/>
            <pc:sldMk cId="3386237721" sldId="267"/>
            <ac:spMk id="6" creationId="{5157E339-B50A-6012-D4C5-3F20D554CBA1}"/>
          </ac:spMkLst>
        </pc:spChg>
        <pc:spChg chg="del">
          <ac:chgData name="Laura Oathout" userId="6ff55ba14486fe89" providerId="LiveId" clId="{9B639A4F-D5C4-4E0C-A81B-955E886E36A5}" dt="2023-03-18T22:31:54.554" v="95"/>
          <ac:spMkLst>
            <pc:docMk/>
            <pc:sldMk cId="3386237721" sldId="267"/>
            <ac:spMk id="9" creationId="{69B2CAAD-9B8C-F9C6-D462-2593D31076C0}"/>
          </ac:spMkLst>
        </pc:spChg>
        <pc:spChg chg="del">
          <ac:chgData name="Laura Oathout" userId="6ff55ba14486fe89" providerId="LiveId" clId="{9B639A4F-D5C4-4E0C-A81B-955E886E36A5}" dt="2023-03-18T22:31:54.554" v="93"/>
          <ac:spMkLst>
            <pc:docMk/>
            <pc:sldMk cId="3386237721" sldId="267"/>
            <ac:spMk id="10" creationId="{8C29285E-449C-271C-36C2-3F914D40A697}"/>
          </ac:spMkLst>
        </pc:spChg>
        <pc:spChg chg="del">
          <ac:chgData name="Laura Oathout" userId="6ff55ba14486fe89" providerId="LiveId" clId="{9B639A4F-D5C4-4E0C-A81B-955E886E36A5}" dt="2023-03-18T22:31:54.559" v="101"/>
          <ac:spMkLst>
            <pc:docMk/>
            <pc:sldMk cId="3386237721" sldId="267"/>
            <ac:spMk id="11" creationId="{F2CAB2A5-AF4A-9EFE-4F08-2338B887A20C}"/>
          </ac:spMkLst>
        </pc:spChg>
        <pc:grpChg chg="del">
          <ac:chgData name="Laura Oathout" userId="6ff55ba14486fe89" providerId="LiveId" clId="{9B639A4F-D5C4-4E0C-A81B-955E886E36A5}" dt="2023-03-18T22:31:54.546" v="83"/>
          <ac:grpSpMkLst>
            <pc:docMk/>
            <pc:sldMk cId="3386237721" sldId="267"/>
            <ac:grpSpMk id="37" creationId="{4E8FE21E-0D73-7FE6-2195-DBCCD3DA0638}"/>
          </ac:grpSpMkLst>
        </pc:grpChg>
        <pc:picChg chg="del">
          <ac:chgData name="Laura Oathout" userId="6ff55ba14486fe89" providerId="LiveId" clId="{9B639A4F-D5C4-4E0C-A81B-955E886E36A5}" dt="2023-03-18T22:31:54.559" v="103"/>
          <ac:picMkLst>
            <pc:docMk/>
            <pc:sldMk cId="3386237721" sldId="267"/>
            <ac:picMk id="4" creationId="{2955802D-233B-9987-9D74-DCDC368828B1}"/>
          </ac:picMkLst>
        </pc:picChg>
        <pc:picChg chg="del">
          <ac:chgData name="Laura Oathout" userId="6ff55ba14486fe89" providerId="LiveId" clId="{9B639A4F-D5C4-4E0C-A81B-955E886E36A5}" dt="2023-03-18T22:31:54.535" v="73"/>
          <ac:picMkLst>
            <pc:docMk/>
            <pc:sldMk cId="3386237721" sldId="267"/>
            <ac:picMk id="12" creationId="{1A3D229C-5D63-342A-B11E-7EADDBB83BD4}"/>
          </ac:picMkLst>
        </pc:picChg>
        <pc:picChg chg="del">
          <ac:chgData name="Laura Oathout" userId="6ff55ba14486fe89" providerId="LiveId" clId="{9B639A4F-D5C4-4E0C-A81B-955E886E36A5}" dt="2023-03-18T22:31:54.553" v="91"/>
          <ac:picMkLst>
            <pc:docMk/>
            <pc:sldMk cId="3386237721" sldId="267"/>
            <ac:picMk id="16" creationId="{125AA983-722F-350A-38E0-E0547EE4012C}"/>
          </ac:picMkLst>
        </pc:picChg>
        <pc:picChg chg="del">
          <ac:chgData name="Laura Oathout" userId="6ff55ba14486fe89" providerId="LiveId" clId="{9B639A4F-D5C4-4E0C-A81B-955E886E36A5}" dt="2023-03-18T22:31:54.535" v="79"/>
          <ac:picMkLst>
            <pc:docMk/>
            <pc:sldMk cId="3386237721" sldId="267"/>
            <ac:picMk id="22" creationId="{EED86A87-306A-6AAC-057F-3BB31D0FF1A6}"/>
          </ac:picMkLst>
        </pc:picChg>
        <pc:picChg chg="del">
          <ac:chgData name="Laura Oathout" userId="6ff55ba14486fe89" providerId="LiveId" clId="{9B639A4F-D5C4-4E0C-A81B-955E886E36A5}" dt="2023-03-18T22:31:54.544" v="81"/>
          <ac:picMkLst>
            <pc:docMk/>
            <pc:sldMk cId="3386237721" sldId="267"/>
            <ac:picMk id="24" creationId="{475B1842-7B06-CC76-201F-74D824639484}"/>
          </ac:picMkLst>
        </pc:picChg>
        <pc:picChg chg="del">
          <ac:chgData name="Laura Oathout" userId="6ff55ba14486fe89" providerId="LiveId" clId="{9B639A4F-D5C4-4E0C-A81B-955E886E36A5}" dt="2023-03-18T22:31:54.546" v="85"/>
          <ac:picMkLst>
            <pc:docMk/>
            <pc:sldMk cId="3386237721" sldId="267"/>
            <ac:picMk id="47" creationId="{EE2FE123-3A13-CF65-A439-A6DAC484B977}"/>
          </ac:picMkLst>
        </pc:picChg>
        <pc:picChg chg="del">
          <ac:chgData name="Laura Oathout" userId="6ff55ba14486fe89" providerId="LiveId" clId="{9B639A4F-D5C4-4E0C-A81B-955E886E36A5}" dt="2023-03-18T22:31:54.548" v="87"/>
          <ac:picMkLst>
            <pc:docMk/>
            <pc:sldMk cId="3386237721" sldId="267"/>
            <ac:picMk id="49" creationId="{CC92BB76-AB20-6732-5560-C4C80D9CFBB6}"/>
          </ac:picMkLst>
        </pc:picChg>
        <pc:picChg chg="del">
          <ac:chgData name="Laura Oathout" userId="6ff55ba14486fe89" providerId="LiveId" clId="{9B639A4F-D5C4-4E0C-A81B-955E886E36A5}" dt="2023-03-18T22:31:54.535" v="75"/>
          <ac:picMkLst>
            <pc:docMk/>
            <pc:sldMk cId="3386237721" sldId="267"/>
            <ac:picMk id="52" creationId="{61CB5275-AC40-4B15-AD48-50535C8E1158}"/>
          </ac:picMkLst>
        </pc:picChg>
        <pc:picChg chg="del">
          <ac:chgData name="Laura Oathout" userId="6ff55ba14486fe89" providerId="LiveId" clId="{9B639A4F-D5C4-4E0C-A81B-955E886E36A5}" dt="2023-03-18T22:31:54.548" v="89"/>
          <ac:picMkLst>
            <pc:docMk/>
            <pc:sldMk cId="3386237721" sldId="267"/>
            <ac:picMk id="56" creationId="{BB381C76-CFDD-1102-534D-5DA57F5FA0ED}"/>
          </ac:picMkLst>
        </pc:picChg>
        <pc:picChg chg="del">
          <ac:chgData name="Laura Oathout" userId="6ff55ba14486fe89" providerId="LiveId" clId="{9B639A4F-D5C4-4E0C-A81B-955E886E36A5}" dt="2023-03-18T22:31:54.535" v="77"/>
          <ac:picMkLst>
            <pc:docMk/>
            <pc:sldMk cId="3386237721" sldId="267"/>
            <ac:picMk id="58" creationId="{19A58CE3-030B-08E9-2BF0-793057D71611}"/>
          </ac:picMkLst>
        </pc:picChg>
        <pc:picChg chg="del">
          <ac:chgData name="Laura Oathout" userId="6ff55ba14486fe89" providerId="LiveId" clId="{9B639A4F-D5C4-4E0C-A81B-955E886E36A5}" dt="2023-03-18T22:31:54.559" v="105"/>
          <ac:picMkLst>
            <pc:docMk/>
            <pc:sldMk cId="3386237721" sldId="267"/>
            <ac:picMk id="62" creationId="{F1D55457-110C-EE8A-9514-6C661F9DEF51}"/>
          </ac:picMkLst>
        </pc:picChg>
        <pc:picChg chg="del">
          <ac:chgData name="Laura Oathout" userId="6ff55ba14486fe89" providerId="LiveId" clId="{9B639A4F-D5C4-4E0C-A81B-955E886E36A5}" dt="2023-03-18T22:31:54.554" v="97"/>
          <ac:picMkLst>
            <pc:docMk/>
            <pc:sldMk cId="3386237721" sldId="267"/>
            <ac:picMk id="64" creationId="{7AE788FD-2955-3494-4C48-60B7C21BF7F4}"/>
          </ac:picMkLst>
        </pc:picChg>
        <pc:picChg chg="del">
          <ac:chgData name="Laura Oathout" userId="6ff55ba14486fe89" providerId="LiveId" clId="{9B639A4F-D5C4-4E0C-A81B-955E886E36A5}" dt="2023-03-18T22:31:54.559" v="99"/>
          <ac:picMkLst>
            <pc:docMk/>
            <pc:sldMk cId="3386237721" sldId="267"/>
            <ac:picMk id="65" creationId="{341968C7-7934-E282-1BA9-358E1ACB3CE2}"/>
          </ac:picMkLst>
        </pc:picChg>
        <pc:picChg chg="del">
          <ac:chgData name="Laura Oathout" userId="6ff55ba14486fe89" providerId="LiveId" clId="{9B639A4F-D5C4-4E0C-A81B-955E886E36A5}" dt="2023-03-18T22:31:54.565" v="107"/>
          <ac:picMkLst>
            <pc:docMk/>
            <pc:sldMk cId="3386237721" sldId="267"/>
            <ac:picMk id="70" creationId="{DF99D4E1-8C14-4014-0E13-3A96DA0EC917}"/>
          </ac:picMkLst>
        </pc:picChg>
      </pc:sldChg>
      <pc:sldChg chg="delSp mod setBg">
        <pc:chgData name="Laura Oathout" userId="6ff55ba14486fe89" providerId="LiveId" clId="{9B639A4F-D5C4-4E0C-A81B-955E886E36A5}" dt="2023-03-18T22:31:54.660" v="151"/>
        <pc:sldMkLst>
          <pc:docMk/>
          <pc:sldMk cId="3932847734" sldId="385"/>
        </pc:sldMkLst>
        <pc:spChg chg="del">
          <ac:chgData name="Laura Oathout" userId="6ff55ba14486fe89" providerId="LiveId" clId="{9B639A4F-D5C4-4E0C-A81B-955E886E36A5}" dt="2023-03-18T22:31:54.632" v="147"/>
          <ac:spMkLst>
            <pc:docMk/>
            <pc:sldMk cId="3932847734" sldId="385"/>
            <ac:spMk id="4" creationId="{73DD66DF-630B-4D5A-9F85-A96302383046}"/>
          </ac:spMkLst>
        </pc:spChg>
        <pc:spChg chg="del">
          <ac:chgData name="Laura Oathout" userId="6ff55ba14486fe89" providerId="LiveId" clId="{9B639A4F-D5C4-4E0C-A81B-955E886E36A5}" dt="2023-03-18T22:31:54.632" v="149"/>
          <ac:spMkLst>
            <pc:docMk/>
            <pc:sldMk cId="3932847734" sldId="385"/>
            <ac:spMk id="7" creationId="{61ABF3E2-DBD8-4F14-8BC6-016C5A6A0743}"/>
          </ac:spMkLst>
        </pc:spChg>
        <pc:picChg chg="del">
          <ac:chgData name="Laura Oathout" userId="6ff55ba14486fe89" providerId="LiveId" clId="{9B639A4F-D5C4-4E0C-A81B-955E886E36A5}" dt="2023-03-18T22:31:54.632" v="145"/>
          <ac:picMkLst>
            <pc:docMk/>
            <pc:sldMk cId="3932847734" sldId="385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9B639A4F-D5C4-4E0C-A81B-955E886E36A5}" dt="2023-03-18T22:31:54.719" v="193"/>
        <pc:sldMkLst>
          <pc:docMk/>
          <pc:sldMk cId="1755319800" sldId="391"/>
        </pc:sldMkLst>
        <pc:spChg chg="del">
          <ac:chgData name="Laura Oathout" userId="6ff55ba14486fe89" providerId="LiveId" clId="{9B639A4F-D5C4-4E0C-A81B-955E886E36A5}" dt="2023-03-18T22:31:54.664" v="155"/>
          <ac:spMkLst>
            <pc:docMk/>
            <pc:sldMk cId="1755319800" sldId="391"/>
            <ac:spMk id="8" creationId="{08C2877F-A71D-4684-AC11-E1BCFE7D2941}"/>
          </ac:spMkLst>
        </pc:spChg>
        <pc:spChg chg="del">
          <ac:chgData name="Laura Oathout" userId="6ff55ba14486fe89" providerId="LiveId" clId="{9B639A4F-D5C4-4E0C-A81B-955E886E36A5}" dt="2023-03-18T22:31:54.664" v="157"/>
          <ac:spMkLst>
            <pc:docMk/>
            <pc:sldMk cId="1755319800" sldId="391"/>
            <ac:spMk id="26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4.661" v="153"/>
          <ac:spMkLst>
            <pc:docMk/>
            <pc:sldMk cId="1755319800" sldId="391"/>
            <ac:spMk id="36" creationId="{7C51E457-FB41-A3D3-E218-ED6E4E311BE5}"/>
          </ac:spMkLst>
        </pc:spChg>
        <pc:spChg chg="del">
          <ac:chgData name="Laura Oathout" userId="6ff55ba14486fe89" providerId="LiveId" clId="{9B639A4F-D5C4-4E0C-A81B-955E886E36A5}" dt="2023-03-18T22:31:54.671" v="167"/>
          <ac:spMkLst>
            <pc:docMk/>
            <pc:sldMk cId="1755319800" sldId="391"/>
            <ac:spMk id="37" creationId="{F647B384-B085-DEF1-B248-30E56E162127}"/>
          </ac:spMkLst>
        </pc:spChg>
        <pc:spChg chg="del">
          <ac:chgData name="Laura Oathout" userId="6ff55ba14486fe89" providerId="LiveId" clId="{9B639A4F-D5C4-4E0C-A81B-955E886E36A5}" dt="2023-03-18T22:31:54.671" v="171"/>
          <ac:spMkLst>
            <pc:docMk/>
            <pc:sldMk cId="1755319800" sldId="391"/>
            <ac:spMk id="39" creationId="{4C2AB760-F4BF-9688-321E-D13D8C0C2DB2}"/>
          </ac:spMkLst>
        </pc:spChg>
        <pc:spChg chg="del">
          <ac:chgData name="Laura Oathout" userId="6ff55ba14486fe89" providerId="LiveId" clId="{9B639A4F-D5C4-4E0C-A81B-955E886E36A5}" dt="2023-03-18T22:31:54.664" v="161"/>
          <ac:spMkLst>
            <pc:docMk/>
            <pc:sldMk cId="1755319800" sldId="391"/>
            <ac:spMk id="47" creationId="{F3AA41AE-86A1-482E-E8C2-304628CD51F8}"/>
          </ac:spMkLst>
        </pc:spChg>
        <pc:spChg chg="del">
          <ac:chgData name="Laura Oathout" userId="6ff55ba14486fe89" providerId="LiveId" clId="{9B639A4F-D5C4-4E0C-A81B-955E886E36A5}" dt="2023-03-18T22:31:54.668" v="163"/>
          <ac:spMkLst>
            <pc:docMk/>
            <pc:sldMk cId="1755319800" sldId="391"/>
            <ac:spMk id="48" creationId="{B0632A96-01D5-8A1C-A4FD-B98BC176380C}"/>
          </ac:spMkLst>
        </pc:spChg>
        <pc:spChg chg="del">
          <ac:chgData name="Laura Oathout" userId="6ff55ba14486fe89" providerId="LiveId" clId="{9B639A4F-D5C4-4E0C-A81B-955E886E36A5}" dt="2023-03-18T22:31:54.671" v="173"/>
          <ac:spMkLst>
            <pc:docMk/>
            <pc:sldMk cId="1755319800" sldId="391"/>
            <ac:spMk id="50" creationId="{9F8BC133-802E-3F7A-8820-316238D79741}"/>
          </ac:spMkLst>
        </pc:spChg>
        <pc:spChg chg="del">
          <ac:chgData name="Laura Oathout" userId="6ff55ba14486fe89" providerId="LiveId" clId="{9B639A4F-D5C4-4E0C-A81B-955E886E36A5}" dt="2023-03-18T22:31:54.671" v="175"/>
          <ac:spMkLst>
            <pc:docMk/>
            <pc:sldMk cId="1755319800" sldId="391"/>
            <ac:spMk id="51" creationId="{74E2D23D-FD53-F641-87BA-8ED053DE4680}"/>
          </ac:spMkLst>
        </pc:spChg>
        <pc:spChg chg="del">
          <ac:chgData name="Laura Oathout" userId="6ff55ba14486fe89" providerId="LiveId" clId="{9B639A4F-D5C4-4E0C-A81B-955E886E36A5}" dt="2023-03-18T22:31:54.680" v="177"/>
          <ac:spMkLst>
            <pc:docMk/>
            <pc:sldMk cId="1755319800" sldId="391"/>
            <ac:spMk id="52" creationId="{748C7FDA-4634-BB6D-AC48-36376D95D871}"/>
          </ac:spMkLst>
        </pc:spChg>
        <pc:spChg chg="del">
          <ac:chgData name="Laura Oathout" userId="6ff55ba14486fe89" providerId="LiveId" clId="{9B639A4F-D5C4-4E0C-A81B-955E886E36A5}" dt="2023-03-18T22:31:54.681" v="179"/>
          <ac:spMkLst>
            <pc:docMk/>
            <pc:sldMk cId="1755319800" sldId="391"/>
            <ac:spMk id="58" creationId="{8A3B9E61-F5A9-4170-9CB9-0DBEC1C8394B}"/>
          </ac:spMkLst>
        </pc:spChg>
        <pc:grpChg chg="del">
          <ac:chgData name="Laura Oathout" userId="6ff55ba14486fe89" providerId="LiveId" clId="{9B639A4F-D5C4-4E0C-A81B-955E886E36A5}" dt="2023-03-18T22:31:54.671" v="165"/>
          <ac:grpSpMkLst>
            <pc:docMk/>
            <pc:sldMk cId="1755319800" sldId="391"/>
            <ac:grpSpMk id="24" creationId="{1305D0EF-C3DD-2BB8-BE84-BBBE7CA25125}"/>
          </ac:grpSpMkLst>
        </pc:grpChg>
        <pc:grpChg chg="del">
          <ac:chgData name="Laura Oathout" userId="6ff55ba14486fe89" providerId="LiveId" clId="{9B639A4F-D5C4-4E0C-A81B-955E886E36A5}" dt="2023-03-18T22:31:54.686" v="191"/>
          <ac:grpSpMkLst>
            <pc:docMk/>
            <pc:sldMk cId="1755319800" sldId="391"/>
            <ac:grpSpMk id="33" creationId="{7AE54A31-9F51-2CC9-C512-5E4BF2519869}"/>
          </ac:grpSpMkLst>
        </pc:grpChg>
        <pc:picChg chg="del">
          <ac:chgData name="Laura Oathout" userId="6ff55ba14486fe89" providerId="LiveId" clId="{9B639A4F-D5C4-4E0C-A81B-955E886E36A5}" dt="2023-03-18T22:31:54.671" v="169"/>
          <ac:picMkLst>
            <pc:docMk/>
            <pc:sldMk cId="1755319800" sldId="391"/>
            <ac:picMk id="38" creationId="{CB396011-886A-333C-8D65-98CBEFC98E7C}"/>
          </ac:picMkLst>
        </pc:picChg>
        <pc:picChg chg="del">
          <ac:chgData name="Laura Oathout" userId="6ff55ba14486fe89" providerId="LiveId" clId="{9B639A4F-D5C4-4E0C-A81B-955E886E36A5}" dt="2023-03-18T22:31:54.664" v="159"/>
          <ac:picMkLst>
            <pc:docMk/>
            <pc:sldMk cId="1755319800" sldId="391"/>
            <ac:picMk id="49" creationId="{D897D4DB-FC1C-AF54-B0AD-E5E4A1AD60B4}"/>
          </ac:picMkLst>
        </pc:picChg>
        <pc:picChg chg="del">
          <ac:chgData name="Laura Oathout" userId="6ff55ba14486fe89" providerId="LiveId" clId="{9B639A4F-D5C4-4E0C-A81B-955E886E36A5}" dt="2023-03-18T22:31:54.681" v="181"/>
          <ac:picMkLst>
            <pc:docMk/>
            <pc:sldMk cId="1755319800" sldId="391"/>
            <ac:picMk id="79" creationId="{ACB06A39-F634-FFBE-17AD-8F4578490B9F}"/>
          </ac:picMkLst>
        </pc:picChg>
        <pc:picChg chg="del">
          <ac:chgData name="Laura Oathout" userId="6ff55ba14486fe89" providerId="LiveId" clId="{9B639A4F-D5C4-4E0C-A81B-955E886E36A5}" dt="2023-03-18T22:31:54.684" v="183"/>
          <ac:picMkLst>
            <pc:docMk/>
            <pc:sldMk cId="1755319800" sldId="391"/>
            <ac:picMk id="80" creationId="{F8CE7755-2C8D-84B2-E09C-4490345DB808}"/>
          </ac:picMkLst>
        </pc:picChg>
        <pc:picChg chg="del">
          <ac:chgData name="Laura Oathout" userId="6ff55ba14486fe89" providerId="LiveId" clId="{9B639A4F-D5C4-4E0C-A81B-955E886E36A5}" dt="2023-03-18T22:31:54.685" v="185"/>
          <ac:picMkLst>
            <pc:docMk/>
            <pc:sldMk cId="1755319800" sldId="391"/>
            <ac:picMk id="81" creationId="{F92D92A4-27D5-4E48-9D5E-38B5B4F1A5AC}"/>
          </ac:picMkLst>
        </pc:picChg>
        <pc:picChg chg="del">
          <ac:chgData name="Laura Oathout" userId="6ff55ba14486fe89" providerId="LiveId" clId="{9B639A4F-D5C4-4E0C-A81B-955E886E36A5}" dt="2023-03-18T22:31:54.686" v="187"/>
          <ac:picMkLst>
            <pc:docMk/>
            <pc:sldMk cId="1755319800" sldId="391"/>
            <ac:picMk id="83" creationId="{080D756D-47A6-F73D-A4BF-74ACA2B479FB}"/>
          </ac:picMkLst>
        </pc:picChg>
        <pc:picChg chg="del">
          <ac:chgData name="Laura Oathout" userId="6ff55ba14486fe89" providerId="LiveId" clId="{9B639A4F-D5C4-4E0C-A81B-955E886E36A5}" dt="2023-03-18T22:31:54.686" v="189"/>
          <ac:picMkLst>
            <pc:docMk/>
            <pc:sldMk cId="1755319800" sldId="391"/>
            <ac:picMk id="85" creationId="{D9CDCD36-E79D-D69B-D941-A5ED8764D2F1}"/>
          </ac:picMkLst>
        </pc:picChg>
      </pc:sldChg>
      <pc:sldChg chg="delSp mod setBg">
        <pc:chgData name="Laura Oathout" userId="6ff55ba14486fe89" providerId="LiveId" clId="{9B639A4F-D5C4-4E0C-A81B-955E886E36A5}" dt="2023-03-18T22:31:54.764" v="241"/>
        <pc:sldMkLst>
          <pc:docMk/>
          <pc:sldMk cId="29248362" sldId="392"/>
        </pc:sldMkLst>
        <pc:spChg chg="del">
          <ac:chgData name="Laura Oathout" userId="6ff55ba14486fe89" providerId="LiveId" clId="{9B639A4F-D5C4-4E0C-A81B-955E886E36A5}" dt="2023-03-18T22:31:54.742" v="229"/>
          <ac:spMkLst>
            <pc:docMk/>
            <pc:sldMk cId="29248362" sldId="392"/>
            <ac:spMk id="4" creationId="{6584F326-7E53-42A0-5ED8-1EC250765D0F}"/>
          </ac:spMkLst>
        </pc:spChg>
        <pc:spChg chg="del">
          <ac:chgData name="Laura Oathout" userId="6ff55ba14486fe89" providerId="LiveId" clId="{9B639A4F-D5C4-4E0C-A81B-955E886E36A5}" dt="2023-03-18T22:31:54.744" v="235"/>
          <ac:spMkLst>
            <pc:docMk/>
            <pc:sldMk cId="29248362" sldId="392"/>
            <ac:spMk id="5" creationId="{2A9C09AF-E32C-3C3A-4D60-C1EE2F6BDEDF}"/>
          </ac:spMkLst>
        </pc:spChg>
        <pc:spChg chg="del">
          <ac:chgData name="Laura Oathout" userId="6ff55ba14486fe89" providerId="LiveId" clId="{9B639A4F-D5C4-4E0C-A81B-955E886E36A5}" dt="2023-03-18T22:31:54.744" v="237"/>
          <ac:spMkLst>
            <pc:docMk/>
            <pc:sldMk cId="29248362" sldId="392"/>
            <ac:spMk id="7" creationId="{FAB92133-4DA6-6043-27BB-E85E4A0265D6}"/>
          </ac:spMkLst>
        </pc:spChg>
        <pc:spChg chg="del">
          <ac:chgData name="Laura Oathout" userId="6ff55ba14486fe89" providerId="LiveId" clId="{9B639A4F-D5C4-4E0C-A81B-955E886E36A5}" dt="2023-03-18T22:31:54.720" v="197"/>
          <ac:spMkLst>
            <pc:docMk/>
            <pc:sldMk cId="29248362" sldId="392"/>
            <ac:spMk id="8" creationId="{08C2877F-A71D-4684-AC11-E1BCFE7D2941}"/>
          </ac:spMkLst>
        </pc:spChg>
        <pc:spChg chg="del">
          <ac:chgData name="Laura Oathout" userId="6ff55ba14486fe89" providerId="LiveId" clId="{9B639A4F-D5C4-4E0C-A81B-955E886E36A5}" dt="2023-03-18T22:31:54.724" v="199"/>
          <ac:spMkLst>
            <pc:docMk/>
            <pc:sldMk cId="29248362" sldId="392"/>
            <ac:spMk id="26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4.720" v="195"/>
          <ac:spMkLst>
            <pc:docMk/>
            <pc:sldMk cId="29248362" sldId="392"/>
            <ac:spMk id="36" creationId="{7C51E457-FB41-A3D3-E218-ED6E4E311BE5}"/>
          </ac:spMkLst>
        </pc:spChg>
        <pc:spChg chg="del">
          <ac:chgData name="Laura Oathout" userId="6ff55ba14486fe89" providerId="LiveId" clId="{9B639A4F-D5C4-4E0C-A81B-955E886E36A5}" dt="2023-03-18T22:31:54.728" v="205"/>
          <ac:spMkLst>
            <pc:docMk/>
            <pc:sldMk cId="29248362" sldId="392"/>
            <ac:spMk id="37" creationId="{F647B384-B085-DEF1-B248-30E56E162127}"/>
          </ac:spMkLst>
        </pc:spChg>
        <pc:spChg chg="del">
          <ac:chgData name="Laura Oathout" userId="6ff55ba14486fe89" providerId="LiveId" clId="{9B639A4F-D5C4-4E0C-A81B-955E886E36A5}" dt="2023-03-18T22:31:54.730" v="209"/>
          <ac:spMkLst>
            <pc:docMk/>
            <pc:sldMk cId="29248362" sldId="392"/>
            <ac:spMk id="39" creationId="{4C2AB760-F4BF-9688-321E-D13D8C0C2DB2}"/>
          </ac:spMkLst>
        </pc:spChg>
        <pc:spChg chg="del">
          <ac:chgData name="Laura Oathout" userId="6ff55ba14486fe89" providerId="LiveId" clId="{9B639A4F-D5C4-4E0C-A81B-955E886E36A5}" dt="2023-03-18T22:31:54.732" v="211"/>
          <ac:spMkLst>
            <pc:docMk/>
            <pc:sldMk cId="29248362" sldId="392"/>
            <ac:spMk id="50" creationId="{9F8BC133-802E-3F7A-8820-316238D79741}"/>
          </ac:spMkLst>
        </pc:spChg>
        <pc:spChg chg="del">
          <ac:chgData name="Laura Oathout" userId="6ff55ba14486fe89" providerId="LiveId" clId="{9B639A4F-D5C4-4E0C-A81B-955E886E36A5}" dt="2023-03-18T22:31:54.732" v="213"/>
          <ac:spMkLst>
            <pc:docMk/>
            <pc:sldMk cId="29248362" sldId="392"/>
            <ac:spMk id="51" creationId="{74E2D23D-FD53-F641-87BA-8ED053DE4680}"/>
          </ac:spMkLst>
        </pc:spChg>
        <pc:spChg chg="del">
          <ac:chgData name="Laura Oathout" userId="6ff55ba14486fe89" providerId="LiveId" clId="{9B639A4F-D5C4-4E0C-A81B-955E886E36A5}" dt="2023-03-18T22:31:54.735" v="215"/>
          <ac:spMkLst>
            <pc:docMk/>
            <pc:sldMk cId="29248362" sldId="392"/>
            <ac:spMk id="52" creationId="{748C7FDA-4634-BB6D-AC48-36376D95D871}"/>
          </ac:spMkLst>
        </pc:spChg>
        <pc:spChg chg="del">
          <ac:chgData name="Laura Oathout" userId="6ff55ba14486fe89" providerId="LiveId" clId="{9B639A4F-D5C4-4E0C-A81B-955E886E36A5}" dt="2023-03-18T22:31:54.735" v="217"/>
          <ac:spMkLst>
            <pc:docMk/>
            <pc:sldMk cId="29248362" sldId="392"/>
            <ac:spMk id="58" creationId="{8A3B9E61-F5A9-4170-9CB9-0DBEC1C8394B}"/>
          </ac:spMkLst>
        </pc:spChg>
        <pc:grpChg chg="del">
          <ac:chgData name="Laura Oathout" userId="6ff55ba14486fe89" providerId="LiveId" clId="{9B639A4F-D5C4-4E0C-A81B-955E886E36A5}" dt="2023-03-18T22:31:54.747" v="239"/>
          <ac:grpSpMkLst>
            <pc:docMk/>
            <pc:sldMk cId="29248362" sldId="392"/>
            <ac:grpSpMk id="10" creationId="{AB975AE8-9796-8072-3F84-D3260C480EB5}"/>
          </ac:grpSpMkLst>
        </pc:grpChg>
        <pc:grpChg chg="del">
          <ac:chgData name="Laura Oathout" userId="6ff55ba14486fe89" providerId="LiveId" clId="{9B639A4F-D5C4-4E0C-A81B-955E886E36A5}" dt="2023-03-18T22:31:54.727" v="203"/>
          <ac:grpSpMkLst>
            <pc:docMk/>
            <pc:sldMk cId="29248362" sldId="392"/>
            <ac:grpSpMk id="24" creationId="{1305D0EF-C3DD-2BB8-BE84-BBBE7CA25125}"/>
          </ac:grpSpMkLst>
        </pc:grpChg>
        <pc:picChg chg="del">
          <ac:chgData name="Laura Oathout" userId="6ff55ba14486fe89" providerId="LiveId" clId="{9B639A4F-D5C4-4E0C-A81B-955E886E36A5}" dt="2023-03-18T22:31:54.740" v="225"/>
          <ac:picMkLst>
            <pc:docMk/>
            <pc:sldMk cId="29248362" sldId="392"/>
            <ac:picMk id="3" creationId="{9ABA94AA-003B-51DC-BA80-420A07F25680}"/>
          </ac:picMkLst>
        </pc:picChg>
        <pc:picChg chg="del">
          <ac:chgData name="Laura Oathout" userId="6ff55ba14486fe89" providerId="LiveId" clId="{9B639A4F-D5C4-4E0C-A81B-955E886E36A5}" dt="2023-03-18T22:31:54.742" v="231"/>
          <ac:picMkLst>
            <pc:docMk/>
            <pc:sldMk cId="29248362" sldId="392"/>
            <ac:picMk id="6" creationId="{E6EB8310-E693-BA24-D469-0CF427861050}"/>
          </ac:picMkLst>
        </pc:picChg>
        <pc:picChg chg="del">
          <ac:chgData name="Laura Oathout" userId="6ff55ba14486fe89" providerId="LiveId" clId="{9B639A4F-D5C4-4E0C-A81B-955E886E36A5}" dt="2023-03-18T22:31:54.744" v="233"/>
          <ac:picMkLst>
            <pc:docMk/>
            <pc:sldMk cId="29248362" sldId="392"/>
            <ac:picMk id="9" creationId="{5A636979-0516-0565-BBAB-0711C8B022C6}"/>
          </ac:picMkLst>
        </pc:picChg>
        <pc:picChg chg="del">
          <ac:chgData name="Laura Oathout" userId="6ff55ba14486fe89" providerId="LiveId" clId="{9B639A4F-D5C4-4E0C-A81B-955E886E36A5}" dt="2023-03-18T22:31:54.728" v="207"/>
          <ac:picMkLst>
            <pc:docMk/>
            <pc:sldMk cId="29248362" sldId="392"/>
            <ac:picMk id="38" creationId="{CB396011-886A-333C-8D65-98CBEFC98E7C}"/>
          </ac:picMkLst>
        </pc:picChg>
        <pc:picChg chg="del">
          <ac:chgData name="Laura Oathout" userId="6ff55ba14486fe89" providerId="LiveId" clId="{9B639A4F-D5C4-4E0C-A81B-955E886E36A5}" dt="2023-03-18T22:31:54.724" v="201"/>
          <ac:picMkLst>
            <pc:docMk/>
            <pc:sldMk cId="29248362" sldId="392"/>
            <ac:picMk id="49" creationId="{D897D4DB-FC1C-AF54-B0AD-E5E4A1AD60B4}"/>
          </ac:picMkLst>
        </pc:picChg>
        <pc:picChg chg="del">
          <ac:chgData name="Laura Oathout" userId="6ff55ba14486fe89" providerId="LiveId" clId="{9B639A4F-D5C4-4E0C-A81B-955E886E36A5}" dt="2023-03-18T22:31:54.735" v="219"/>
          <ac:picMkLst>
            <pc:docMk/>
            <pc:sldMk cId="29248362" sldId="392"/>
            <ac:picMk id="79" creationId="{ACB06A39-F634-FFBE-17AD-8F4578490B9F}"/>
          </ac:picMkLst>
        </pc:picChg>
        <pc:picChg chg="del">
          <ac:chgData name="Laura Oathout" userId="6ff55ba14486fe89" providerId="LiveId" clId="{9B639A4F-D5C4-4E0C-A81B-955E886E36A5}" dt="2023-03-18T22:31:54.735" v="221"/>
          <ac:picMkLst>
            <pc:docMk/>
            <pc:sldMk cId="29248362" sldId="392"/>
            <ac:picMk id="80" creationId="{F8CE7755-2C8D-84B2-E09C-4490345DB808}"/>
          </ac:picMkLst>
        </pc:picChg>
        <pc:picChg chg="del">
          <ac:chgData name="Laura Oathout" userId="6ff55ba14486fe89" providerId="LiveId" clId="{9B639A4F-D5C4-4E0C-A81B-955E886E36A5}" dt="2023-03-18T22:31:54.735" v="223"/>
          <ac:picMkLst>
            <pc:docMk/>
            <pc:sldMk cId="29248362" sldId="392"/>
            <ac:picMk id="81" creationId="{F92D92A4-27D5-4E48-9D5E-38B5B4F1A5AC}"/>
          </ac:picMkLst>
        </pc:picChg>
        <pc:picChg chg="del">
          <ac:chgData name="Laura Oathout" userId="6ff55ba14486fe89" providerId="LiveId" clId="{9B639A4F-D5C4-4E0C-A81B-955E886E36A5}" dt="2023-03-18T22:31:54.740" v="227"/>
          <ac:picMkLst>
            <pc:docMk/>
            <pc:sldMk cId="29248362" sldId="392"/>
            <ac:picMk id="85" creationId="{D9CDCD36-E79D-D69B-D941-A5ED8764D2F1}"/>
          </ac:picMkLst>
        </pc:picChg>
      </pc:sldChg>
      <pc:sldChg chg="delSp mod setBg">
        <pc:chgData name="Laura Oathout" userId="6ff55ba14486fe89" providerId="LiveId" clId="{9B639A4F-D5C4-4E0C-A81B-955E886E36A5}" dt="2023-03-18T22:31:54.410" v="37"/>
        <pc:sldMkLst>
          <pc:docMk/>
          <pc:sldMk cId="1855348938" sldId="402"/>
        </pc:sldMkLst>
        <pc:spChg chg="del">
          <ac:chgData name="Laura Oathout" userId="6ff55ba14486fe89" providerId="LiveId" clId="{9B639A4F-D5C4-4E0C-A81B-955E886E36A5}" dt="2023-03-18T22:31:54.340" v="11"/>
          <ac:spMkLst>
            <pc:docMk/>
            <pc:sldMk cId="1855348938" sldId="402"/>
            <ac:spMk id="6" creationId="{D37F7050-13D7-C3BF-D7B0-F0531E210D40}"/>
          </ac:spMkLst>
        </pc:spChg>
        <pc:spChg chg="del">
          <ac:chgData name="Laura Oathout" userId="6ff55ba14486fe89" providerId="LiveId" clId="{9B639A4F-D5C4-4E0C-A81B-955E886E36A5}" dt="2023-03-18T22:31:54.337" v="5"/>
          <ac:spMkLst>
            <pc:docMk/>
            <pc:sldMk cId="1855348938" sldId="402"/>
            <ac:spMk id="7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4.340" v="7"/>
          <ac:spMkLst>
            <pc:docMk/>
            <pc:sldMk cId="1855348938" sldId="402"/>
            <ac:spMk id="8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4.361" v="33"/>
          <ac:spMkLst>
            <pc:docMk/>
            <pc:sldMk cId="1855348938" sldId="402"/>
            <ac:spMk id="16" creationId="{E658C692-BE55-7EE7-0D09-640F317A9DE2}"/>
          </ac:spMkLst>
        </pc:spChg>
        <pc:spChg chg="del">
          <ac:chgData name="Laura Oathout" userId="6ff55ba14486fe89" providerId="LiveId" clId="{9B639A4F-D5C4-4E0C-A81B-955E886E36A5}" dt="2023-03-18T22:31:54.361" v="35"/>
          <ac:spMkLst>
            <pc:docMk/>
            <pc:sldMk cId="1855348938" sldId="402"/>
            <ac:spMk id="17" creationId="{1277A371-8BFD-E26B-CEEE-9EF3FA941B52}"/>
          </ac:spMkLst>
        </pc:spChg>
        <pc:spChg chg="del">
          <ac:chgData name="Laura Oathout" userId="6ff55ba14486fe89" providerId="LiveId" clId="{9B639A4F-D5C4-4E0C-A81B-955E886E36A5}" dt="2023-03-18T22:31:54.361" v="29"/>
          <ac:spMkLst>
            <pc:docMk/>
            <pc:sldMk cId="1855348938" sldId="402"/>
            <ac:spMk id="20" creationId="{1386CD7A-8477-D10D-7D35-9AF25F18D217}"/>
          </ac:spMkLst>
        </pc:spChg>
        <pc:spChg chg="del">
          <ac:chgData name="Laura Oathout" userId="6ff55ba14486fe89" providerId="LiveId" clId="{9B639A4F-D5C4-4E0C-A81B-955E886E36A5}" dt="2023-03-18T22:31:54.340" v="15"/>
          <ac:spMkLst>
            <pc:docMk/>
            <pc:sldMk cId="1855348938" sldId="402"/>
            <ac:spMk id="49" creationId="{0C47F042-6470-DB1B-1313-9A238ABA435B}"/>
          </ac:spMkLst>
        </pc:spChg>
        <pc:spChg chg="del">
          <ac:chgData name="Laura Oathout" userId="6ff55ba14486fe89" providerId="LiveId" clId="{9B639A4F-D5C4-4E0C-A81B-955E886E36A5}" dt="2023-03-18T22:31:54.340" v="17"/>
          <ac:spMkLst>
            <pc:docMk/>
            <pc:sldMk cId="1855348938" sldId="402"/>
            <ac:spMk id="50" creationId="{59490F15-1626-238C-50F2-D7F13FA2B058}"/>
          </ac:spMkLst>
        </pc:spChg>
        <pc:grpChg chg="del">
          <ac:chgData name="Laura Oathout" userId="6ff55ba14486fe89" providerId="LiveId" clId="{9B639A4F-D5C4-4E0C-A81B-955E886E36A5}" dt="2023-03-18T22:31:54.340" v="13"/>
          <ac:grpSpMkLst>
            <pc:docMk/>
            <pc:sldMk cId="1855348938" sldId="402"/>
            <ac:grpSpMk id="19" creationId="{2255F91E-E25F-9635-C3B8-EEFF5B8DA909}"/>
          </ac:grpSpMkLst>
        </pc:grpChg>
        <pc:picChg chg="del">
          <ac:chgData name="Laura Oathout" userId="6ff55ba14486fe89" providerId="LiveId" clId="{9B639A4F-D5C4-4E0C-A81B-955E886E36A5}" dt="2023-03-18T22:31:54.360" v="27"/>
          <ac:picMkLst>
            <pc:docMk/>
            <pc:sldMk cId="1855348938" sldId="402"/>
            <ac:picMk id="3" creationId="{EA093362-3411-8A55-1BD3-3DA23B7B7BFC}"/>
          </ac:picMkLst>
        </pc:picChg>
        <pc:picChg chg="del">
          <ac:chgData name="Laura Oathout" userId="6ff55ba14486fe89" providerId="LiveId" clId="{9B639A4F-D5C4-4E0C-A81B-955E886E36A5}" dt="2023-03-18T22:31:54.356" v="23"/>
          <ac:picMkLst>
            <pc:docMk/>
            <pc:sldMk cId="1855348938" sldId="402"/>
            <ac:picMk id="4" creationId="{D500B9B2-D9C0-3340-2909-A6BBE7931D94}"/>
          </ac:picMkLst>
        </pc:picChg>
        <pc:picChg chg="del">
          <ac:chgData name="Laura Oathout" userId="6ff55ba14486fe89" providerId="LiveId" clId="{9B639A4F-D5C4-4E0C-A81B-955E886E36A5}" dt="2023-03-18T22:31:54.340" v="9"/>
          <ac:picMkLst>
            <pc:docMk/>
            <pc:sldMk cId="1855348938" sldId="402"/>
            <ac:picMk id="9" creationId="{00000000-0000-0000-0000-000000000000}"/>
          </ac:picMkLst>
        </pc:picChg>
        <pc:picChg chg="del">
          <ac:chgData name="Laura Oathout" userId="6ff55ba14486fe89" providerId="LiveId" clId="{9B639A4F-D5C4-4E0C-A81B-955E886E36A5}" dt="2023-03-18T22:31:54.358" v="25"/>
          <ac:picMkLst>
            <pc:docMk/>
            <pc:sldMk cId="1855348938" sldId="402"/>
            <ac:picMk id="10" creationId="{A411B1B9-DFFE-7937-777C-D8817248C1F7}"/>
          </ac:picMkLst>
        </pc:picChg>
        <pc:picChg chg="del">
          <ac:chgData name="Laura Oathout" userId="6ff55ba14486fe89" providerId="LiveId" clId="{9B639A4F-D5C4-4E0C-A81B-955E886E36A5}" dt="2023-03-18T22:31:54.334" v="1"/>
          <ac:picMkLst>
            <pc:docMk/>
            <pc:sldMk cId="1855348938" sldId="402"/>
            <ac:picMk id="11" creationId="{B3CCFEBA-1A53-8521-C3E6-25FECCFDF900}"/>
          </ac:picMkLst>
        </pc:picChg>
        <pc:picChg chg="del">
          <ac:chgData name="Laura Oathout" userId="6ff55ba14486fe89" providerId="LiveId" clId="{9B639A4F-D5C4-4E0C-A81B-955E886E36A5}" dt="2023-03-18T22:31:54.352" v="19"/>
          <ac:picMkLst>
            <pc:docMk/>
            <pc:sldMk cId="1855348938" sldId="402"/>
            <ac:picMk id="14" creationId="{E6E19E3D-0036-8291-D8DD-670D27D2F547}"/>
          </ac:picMkLst>
        </pc:picChg>
        <pc:picChg chg="del">
          <ac:chgData name="Laura Oathout" userId="6ff55ba14486fe89" providerId="LiveId" clId="{9B639A4F-D5C4-4E0C-A81B-955E886E36A5}" dt="2023-03-18T22:31:54.361" v="31"/>
          <ac:picMkLst>
            <pc:docMk/>
            <pc:sldMk cId="1855348938" sldId="402"/>
            <ac:picMk id="15" creationId="{9A79A30F-3272-1FEE-CCD8-61611DEEEAAA}"/>
          </ac:picMkLst>
        </pc:picChg>
        <pc:picChg chg="del">
          <ac:chgData name="Laura Oathout" userId="6ff55ba14486fe89" providerId="LiveId" clId="{9B639A4F-D5C4-4E0C-A81B-955E886E36A5}" dt="2023-03-18T22:31:54.352" v="21"/>
          <ac:picMkLst>
            <pc:docMk/>
            <pc:sldMk cId="1855348938" sldId="402"/>
            <ac:picMk id="18" creationId="{12E006E6-7F49-C6B3-FF18-B7FB3E118DA8}"/>
          </ac:picMkLst>
        </pc:picChg>
        <pc:picChg chg="del">
          <ac:chgData name="Laura Oathout" userId="6ff55ba14486fe89" providerId="LiveId" clId="{9B639A4F-D5C4-4E0C-A81B-955E886E36A5}" dt="2023-03-18T22:31:54.337" v="3"/>
          <ac:picMkLst>
            <pc:docMk/>
            <pc:sldMk cId="1855348938" sldId="402"/>
            <ac:picMk id="48" creationId="{2B93548B-533B-C7F5-F198-D8AEA8D3DB33}"/>
          </ac:picMkLst>
        </pc:picChg>
      </pc:sldChg>
      <pc:sldChg chg="delSp mod setBg">
        <pc:chgData name="Laura Oathout" userId="6ff55ba14486fe89" providerId="LiveId" clId="{9B639A4F-D5C4-4E0C-A81B-955E886E36A5}" dt="2023-03-18T22:31:55.064" v="501"/>
        <pc:sldMkLst>
          <pc:docMk/>
          <pc:sldMk cId="1765754446" sldId="425"/>
        </pc:sldMkLst>
        <pc:spChg chg="del">
          <ac:chgData name="Laura Oathout" userId="6ff55ba14486fe89" providerId="LiveId" clId="{9B639A4F-D5C4-4E0C-A81B-955E886E36A5}" dt="2023-03-18T22:31:55.033" v="497"/>
          <ac:spMkLst>
            <pc:docMk/>
            <pc:sldMk cId="1765754446" sldId="425"/>
            <ac:spMk id="4" creationId="{73DD66DF-630B-4D5A-9F85-A96302383046}"/>
          </ac:spMkLst>
        </pc:spChg>
        <pc:spChg chg="del">
          <ac:chgData name="Laura Oathout" userId="6ff55ba14486fe89" providerId="LiveId" clId="{9B639A4F-D5C4-4E0C-A81B-955E886E36A5}" dt="2023-03-18T22:31:55.033" v="499"/>
          <ac:spMkLst>
            <pc:docMk/>
            <pc:sldMk cId="1765754446" sldId="425"/>
            <ac:spMk id="7" creationId="{61ABF3E2-DBD8-4F14-8BC6-016C5A6A0743}"/>
          </ac:spMkLst>
        </pc:spChg>
        <pc:picChg chg="del">
          <ac:chgData name="Laura Oathout" userId="6ff55ba14486fe89" providerId="LiveId" clId="{9B639A4F-D5C4-4E0C-A81B-955E886E36A5}" dt="2023-03-18T22:31:55.033" v="495"/>
          <ac:picMkLst>
            <pc:docMk/>
            <pc:sldMk cId="1765754446" sldId="425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9B639A4F-D5C4-4E0C-A81B-955E886E36A5}" dt="2023-03-18T22:31:55.143" v="541"/>
        <pc:sldMkLst>
          <pc:docMk/>
          <pc:sldMk cId="905316263" sldId="426"/>
        </pc:sldMkLst>
        <pc:spChg chg="del">
          <ac:chgData name="Laura Oathout" userId="6ff55ba14486fe89" providerId="LiveId" clId="{9B639A4F-D5C4-4E0C-A81B-955E886E36A5}" dt="2023-03-18T22:31:55.080" v="505"/>
          <ac:spMkLst>
            <pc:docMk/>
            <pc:sldMk cId="905316263" sldId="426"/>
            <ac:spMk id="8" creationId="{08C2877F-A71D-4684-AC11-E1BCFE7D2941}"/>
          </ac:spMkLst>
        </pc:spChg>
        <pc:spChg chg="del">
          <ac:chgData name="Laura Oathout" userId="6ff55ba14486fe89" providerId="LiveId" clId="{9B639A4F-D5C4-4E0C-A81B-955E886E36A5}" dt="2023-03-18T22:31:55.080" v="507"/>
          <ac:spMkLst>
            <pc:docMk/>
            <pc:sldMk cId="905316263" sldId="426"/>
            <ac:spMk id="26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5.064" v="503"/>
          <ac:spMkLst>
            <pc:docMk/>
            <pc:sldMk cId="905316263" sldId="426"/>
            <ac:spMk id="36" creationId="{7C51E457-FB41-A3D3-E218-ED6E4E311BE5}"/>
          </ac:spMkLst>
        </pc:spChg>
        <pc:spChg chg="del">
          <ac:chgData name="Laura Oathout" userId="6ff55ba14486fe89" providerId="LiveId" clId="{9B639A4F-D5C4-4E0C-A81B-955E886E36A5}" dt="2023-03-18T22:31:55.091" v="515"/>
          <ac:spMkLst>
            <pc:docMk/>
            <pc:sldMk cId="905316263" sldId="426"/>
            <ac:spMk id="37" creationId="{F647B384-B085-DEF1-B248-30E56E162127}"/>
          </ac:spMkLst>
        </pc:spChg>
        <pc:spChg chg="del">
          <ac:chgData name="Laura Oathout" userId="6ff55ba14486fe89" providerId="LiveId" clId="{9B639A4F-D5C4-4E0C-A81B-955E886E36A5}" dt="2023-03-18T22:31:55.094" v="519"/>
          <ac:spMkLst>
            <pc:docMk/>
            <pc:sldMk cId="905316263" sldId="426"/>
            <ac:spMk id="39" creationId="{4C2AB760-F4BF-9688-321E-D13D8C0C2DB2}"/>
          </ac:spMkLst>
        </pc:spChg>
        <pc:spChg chg="del">
          <ac:chgData name="Laura Oathout" userId="6ff55ba14486fe89" providerId="LiveId" clId="{9B639A4F-D5C4-4E0C-A81B-955E886E36A5}" dt="2023-03-18T22:31:55.085" v="509"/>
          <ac:spMkLst>
            <pc:docMk/>
            <pc:sldMk cId="905316263" sldId="426"/>
            <ac:spMk id="47" creationId="{F3AA41AE-86A1-482E-E8C2-304628CD51F8}"/>
          </ac:spMkLst>
        </pc:spChg>
        <pc:spChg chg="del">
          <ac:chgData name="Laura Oathout" userId="6ff55ba14486fe89" providerId="LiveId" clId="{9B639A4F-D5C4-4E0C-A81B-955E886E36A5}" dt="2023-03-18T22:31:55.086" v="511"/>
          <ac:spMkLst>
            <pc:docMk/>
            <pc:sldMk cId="905316263" sldId="426"/>
            <ac:spMk id="48" creationId="{B0632A96-01D5-8A1C-A4FD-B98BC176380C}"/>
          </ac:spMkLst>
        </pc:spChg>
        <pc:spChg chg="del">
          <ac:chgData name="Laura Oathout" userId="6ff55ba14486fe89" providerId="LiveId" clId="{9B639A4F-D5C4-4E0C-A81B-955E886E36A5}" dt="2023-03-18T22:31:55.096" v="521"/>
          <ac:spMkLst>
            <pc:docMk/>
            <pc:sldMk cId="905316263" sldId="426"/>
            <ac:spMk id="50" creationId="{9F8BC133-802E-3F7A-8820-316238D79741}"/>
          </ac:spMkLst>
        </pc:spChg>
        <pc:spChg chg="del">
          <ac:chgData name="Laura Oathout" userId="6ff55ba14486fe89" providerId="LiveId" clId="{9B639A4F-D5C4-4E0C-A81B-955E886E36A5}" dt="2023-03-18T22:31:55.100" v="523"/>
          <ac:spMkLst>
            <pc:docMk/>
            <pc:sldMk cId="905316263" sldId="426"/>
            <ac:spMk id="51" creationId="{74E2D23D-FD53-F641-87BA-8ED053DE4680}"/>
          </ac:spMkLst>
        </pc:spChg>
        <pc:spChg chg="del">
          <ac:chgData name="Laura Oathout" userId="6ff55ba14486fe89" providerId="LiveId" clId="{9B639A4F-D5C4-4E0C-A81B-955E886E36A5}" dt="2023-03-18T22:31:55.101" v="525"/>
          <ac:spMkLst>
            <pc:docMk/>
            <pc:sldMk cId="905316263" sldId="426"/>
            <ac:spMk id="52" creationId="{748C7FDA-4634-BB6D-AC48-36376D95D871}"/>
          </ac:spMkLst>
        </pc:spChg>
        <pc:spChg chg="del">
          <ac:chgData name="Laura Oathout" userId="6ff55ba14486fe89" providerId="LiveId" clId="{9B639A4F-D5C4-4E0C-A81B-955E886E36A5}" dt="2023-03-18T22:31:55.104" v="527"/>
          <ac:spMkLst>
            <pc:docMk/>
            <pc:sldMk cId="905316263" sldId="426"/>
            <ac:spMk id="58" creationId="{8A3B9E61-F5A9-4170-9CB9-0DBEC1C8394B}"/>
          </ac:spMkLst>
        </pc:spChg>
        <pc:grpChg chg="del">
          <ac:chgData name="Laura Oathout" userId="6ff55ba14486fe89" providerId="LiveId" clId="{9B639A4F-D5C4-4E0C-A81B-955E886E36A5}" dt="2023-03-18T22:31:55.089" v="513"/>
          <ac:grpSpMkLst>
            <pc:docMk/>
            <pc:sldMk cId="905316263" sldId="426"/>
            <ac:grpSpMk id="24" creationId="{1305D0EF-C3DD-2BB8-BE84-BBBE7CA25125}"/>
          </ac:grpSpMkLst>
        </pc:grpChg>
        <pc:grpChg chg="del">
          <ac:chgData name="Laura Oathout" userId="6ff55ba14486fe89" providerId="LiveId" clId="{9B639A4F-D5C4-4E0C-A81B-955E886E36A5}" dt="2023-03-18T22:31:55.117" v="539"/>
          <ac:grpSpMkLst>
            <pc:docMk/>
            <pc:sldMk cId="905316263" sldId="426"/>
            <ac:grpSpMk id="43" creationId="{F44E2879-9AAC-81CB-7AE0-016FFB8C5A03}"/>
          </ac:grpSpMkLst>
        </pc:grpChg>
        <pc:picChg chg="del">
          <ac:chgData name="Laura Oathout" userId="6ff55ba14486fe89" providerId="LiveId" clId="{9B639A4F-D5C4-4E0C-A81B-955E886E36A5}" dt="2023-03-18T22:31:55.109" v="531"/>
          <ac:picMkLst>
            <pc:docMk/>
            <pc:sldMk cId="905316263" sldId="426"/>
            <ac:picMk id="3" creationId="{38481683-7E75-03F8-2652-1635BBD93D52}"/>
          </ac:picMkLst>
        </pc:picChg>
        <pc:picChg chg="del">
          <ac:chgData name="Laura Oathout" userId="6ff55ba14486fe89" providerId="LiveId" clId="{9B639A4F-D5C4-4E0C-A81B-955E886E36A5}" dt="2023-03-18T22:31:55.093" v="517"/>
          <ac:picMkLst>
            <pc:docMk/>
            <pc:sldMk cId="905316263" sldId="426"/>
            <ac:picMk id="5" creationId="{E7C61FB8-1DBD-A77D-A89F-BF09B6DE1A43}"/>
          </ac:picMkLst>
        </pc:picChg>
        <pc:picChg chg="del">
          <ac:chgData name="Laura Oathout" userId="6ff55ba14486fe89" providerId="LiveId" clId="{9B639A4F-D5C4-4E0C-A81B-955E886E36A5}" dt="2023-03-18T22:31:55.106" v="529"/>
          <ac:picMkLst>
            <pc:docMk/>
            <pc:sldMk cId="905316263" sldId="426"/>
            <ac:picMk id="7" creationId="{58B13E8E-1172-D6DF-B81C-5D676C9A1734}"/>
          </ac:picMkLst>
        </pc:picChg>
        <pc:picChg chg="del">
          <ac:chgData name="Laura Oathout" userId="6ff55ba14486fe89" providerId="LiveId" clId="{9B639A4F-D5C4-4E0C-A81B-955E886E36A5}" dt="2023-03-18T22:31:55.111" v="533"/>
          <ac:picMkLst>
            <pc:docMk/>
            <pc:sldMk cId="905316263" sldId="426"/>
            <ac:picMk id="10" creationId="{70F831CA-FC2C-C024-983E-A002E31A4C3F}"/>
          </ac:picMkLst>
        </pc:picChg>
        <pc:picChg chg="del">
          <ac:chgData name="Laura Oathout" userId="6ff55ba14486fe89" providerId="LiveId" clId="{9B639A4F-D5C4-4E0C-A81B-955E886E36A5}" dt="2023-03-18T22:31:55.113" v="535"/>
          <ac:picMkLst>
            <pc:docMk/>
            <pc:sldMk cId="905316263" sldId="426"/>
            <ac:picMk id="12" creationId="{EDF6FD2A-6317-3DED-63D5-01DB55AFF53A}"/>
          </ac:picMkLst>
        </pc:picChg>
        <pc:picChg chg="del">
          <ac:chgData name="Laura Oathout" userId="6ff55ba14486fe89" providerId="LiveId" clId="{9B639A4F-D5C4-4E0C-A81B-955E886E36A5}" dt="2023-03-18T22:31:55.115" v="537"/>
          <ac:picMkLst>
            <pc:docMk/>
            <pc:sldMk cId="905316263" sldId="426"/>
            <ac:picMk id="14" creationId="{6753447E-2B56-1E11-4352-DFAED798E56B}"/>
          </ac:picMkLst>
        </pc:picChg>
      </pc:sldChg>
      <pc:sldChg chg="delSp mod setBg">
        <pc:chgData name="Laura Oathout" userId="6ff55ba14486fe89" providerId="LiveId" clId="{9B639A4F-D5C4-4E0C-A81B-955E886E36A5}" dt="2023-03-18T22:31:55.209" v="587"/>
        <pc:sldMkLst>
          <pc:docMk/>
          <pc:sldMk cId="3064762439" sldId="427"/>
        </pc:sldMkLst>
        <pc:spChg chg="del">
          <ac:chgData name="Laura Oathout" userId="6ff55ba14486fe89" providerId="LiveId" clId="{9B639A4F-D5C4-4E0C-A81B-955E886E36A5}" dt="2023-03-18T22:31:55.159" v="567"/>
          <ac:spMkLst>
            <pc:docMk/>
            <pc:sldMk cId="3064762439" sldId="427"/>
            <ac:spMk id="4" creationId="{6584F326-7E53-42A0-5ED8-1EC250765D0F}"/>
          </ac:spMkLst>
        </pc:spChg>
        <pc:spChg chg="del">
          <ac:chgData name="Laura Oathout" userId="6ff55ba14486fe89" providerId="LiveId" clId="{9B639A4F-D5C4-4E0C-A81B-955E886E36A5}" dt="2023-03-18T22:31:55.154" v="545"/>
          <ac:spMkLst>
            <pc:docMk/>
            <pc:sldMk cId="3064762439" sldId="427"/>
            <ac:spMk id="8" creationId="{08C2877F-A71D-4684-AC11-E1BCFE7D2941}"/>
          </ac:spMkLst>
        </pc:spChg>
        <pc:spChg chg="del">
          <ac:chgData name="Laura Oathout" userId="6ff55ba14486fe89" providerId="LiveId" clId="{9B639A4F-D5C4-4E0C-A81B-955E886E36A5}" dt="2023-03-18T22:31:55.154" v="547"/>
          <ac:spMkLst>
            <pc:docMk/>
            <pc:sldMk cId="3064762439" sldId="427"/>
            <ac:spMk id="26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5.153" v="543"/>
          <ac:spMkLst>
            <pc:docMk/>
            <pc:sldMk cId="3064762439" sldId="427"/>
            <ac:spMk id="36" creationId="{7C51E457-FB41-A3D3-E218-ED6E4E311BE5}"/>
          </ac:spMkLst>
        </pc:spChg>
        <pc:spChg chg="del">
          <ac:chgData name="Laura Oathout" userId="6ff55ba14486fe89" providerId="LiveId" clId="{9B639A4F-D5C4-4E0C-A81B-955E886E36A5}" dt="2023-03-18T22:31:55.159" v="555"/>
          <ac:spMkLst>
            <pc:docMk/>
            <pc:sldMk cId="3064762439" sldId="427"/>
            <ac:spMk id="37" creationId="{F647B384-B085-DEF1-B248-30E56E162127}"/>
          </ac:spMkLst>
        </pc:spChg>
        <pc:spChg chg="del">
          <ac:chgData name="Laura Oathout" userId="6ff55ba14486fe89" providerId="LiveId" clId="{9B639A4F-D5C4-4E0C-A81B-955E886E36A5}" dt="2023-03-18T22:31:55.159" v="557"/>
          <ac:spMkLst>
            <pc:docMk/>
            <pc:sldMk cId="3064762439" sldId="427"/>
            <ac:spMk id="39" creationId="{4C2AB760-F4BF-9688-321E-D13D8C0C2DB2}"/>
          </ac:spMkLst>
        </pc:spChg>
        <pc:spChg chg="del">
          <ac:chgData name="Laura Oathout" userId="6ff55ba14486fe89" providerId="LiveId" clId="{9B639A4F-D5C4-4E0C-A81B-955E886E36A5}" dt="2023-03-18T22:31:55.154" v="549"/>
          <ac:spMkLst>
            <pc:docMk/>
            <pc:sldMk cId="3064762439" sldId="427"/>
            <ac:spMk id="47" creationId="{F3AA41AE-86A1-482E-E8C2-304628CD51F8}"/>
          </ac:spMkLst>
        </pc:spChg>
        <pc:spChg chg="del">
          <ac:chgData name="Laura Oathout" userId="6ff55ba14486fe89" providerId="LiveId" clId="{9B639A4F-D5C4-4E0C-A81B-955E886E36A5}" dt="2023-03-18T22:31:55.154" v="551"/>
          <ac:spMkLst>
            <pc:docMk/>
            <pc:sldMk cId="3064762439" sldId="427"/>
            <ac:spMk id="48" creationId="{B0632A96-01D5-8A1C-A4FD-B98BC176380C}"/>
          </ac:spMkLst>
        </pc:spChg>
        <pc:spChg chg="del">
          <ac:chgData name="Laura Oathout" userId="6ff55ba14486fe89" providerId="LiveId" clId="{9B639A4F-D5C4-4E0C-A81B-955E886E36A5}" dt="2023-03-18T22:31:55.159" v="559"/>
          <ac:spMkLst>
            <pc:docMk/>
            <pc:sldMk cId="3064762439" sldId="427"/>
            <ac:spMk id="50" creationId="{9F8BC133-802E-3F7A-8820-316238D79741}"/>
          </ac:spMkLst>
        </pc:spChg>
        <pc:spChg chg="del">
          <ac:chgData name="Laura Oathout" userId="6ff55ba14486fe89" providerId="LiveId" clId="{9B639A4F-D5C4-4E0C-A81B-955E886E36A5}" dt="2023-03-18T22:31:55.159" v="561"/>
          <ac:spMkLst>
            <pc:docMk/>
            <pc:sldMk cId="3064762439" sldId="427"/>
            <ac:spMk id="51" creationId="{74E2D23D-FD53-F641-87BA-8ED053DE4680}"/>
          </ac:spMkLst>
        </pc:spChg>
        <pc:spChg chg="del">
          <ac:chgData name="Laura Oathout" userId="6ff55ba14486fe89" providerId="LiveId" clId="{9B639A4F-D5C4-4E0C-A81B-955E886E36A5}" dt="2023-03-18T22:31:55.159" v="563"/>
          <ac:spMkLst>
            <pc:docMk/>
            <pc:sldMk cId="3064762439" sldId="427"/>
            <ac:spMk id="52" creationId="{748C7FDA-4634-BB6D-AC48-36376D95D871}"/>
          </ac:spMkLst>
        </pc:spChg>
        <pc:spChg chg="del">
          <ac:chgData name="Laura Oathout" userId="6ff55ba14486fe89" providerId="LiveId" clId="{9B639A4F-D5C4-4E0C-A81B-955E886E36A5}" dt="2023-03-18T22:31:55.159" v="565"/>
          <ac:spMkLst>
            <pc:docMk/>
            <pc:sldMk cId="3064762439" sldId="427"/>
            <ac:spMk id="58" creationId="{8A3B9E61-F5A9-4170-9CB9-0DBEC1C8394B}"/>
          </ac:spMkLst>
        </pc:spChg>
        <pc:grpChg chg="del">
          <ac:chgData name="Laura Oathout" userId="6ff55ba14486fe89" providerId="LiveId" clId="{9B639A4F-D5C4-4E0C-A81B-955E886E36A5}" dt="2023-03-18T22:31:55.159" v="553"/>
          <ac:grpSpMkLst>
            <pc:docMk/>
            <pc:sldMk cId="3064762439" sldId="427"/>
            <ac:grpSpMk id="24" creationId="{1305D0EF-C3DD-2BB8-BE84-BBBE7CA25125}"/>
          </ac:grpSpMkLst>
        </pc:grpChg>
        <pc:grpChg chg="del">
          <ac:chgData name="Laura Oathout" userId="6ff55ba14486fe89" providerId="LiveId" clId="{9B639A4F-D5C4-4E0C-A81B-955E886E36A5}" dt="2023-03-18T22:31:55.177" v="585"/>
          <ac:grpSpMkLst>
            <pc:docMk/>
            <pc:sldMk cId="3064762439" sldId="427"/>
            <ac:grpSpMk id="44" creationId="{35489409-D373-5779-3092-9CBADA77F3D3}"/>
          </ac:grpSpMkLst>
        </pc:grpChg>
        <pc:picChg chg="del">
          <ac:chgData name="Laura Oathout" userId="6ff55ba14486fe89" providerId="LiveId" clId="{9B639A4F-D5C4-4E0C-A81B-955E886E36A5}" dt="2023-03-18T22:31:55.177" v="579"/>
          <ac:picMkLst>
            <pc:docMk/>
            <pc:sldMk cId="3064762439" sldId="427"/>
            <ac:picMk id="5" creationId="{1D187300-A850-6C25-76DB-31598B4404D9}"/>
          </ac:picMkLst>
        </pc:picChg>
        <pc:picChg chg="del">
          <ac:chgData name="Laura Oathout" userId="6ff55ba14486fe89" providerId="LiveId" clId="{9B639A4F-D5C4-4E0C-A81B-955E886E36A5}" dt="2023-03-18T22:31:55.177" v="581"/>
          <ac:picMkLst>
            <pc:docMk/>
            <pc:sldMk cId="3064762439" sldId="427"/>
            <ac:picMk id="10" creationId="{B1D68A83-95D3-62FB-5B99-A3ACB33F8388}"/>
          </ac:picMkLst>
        </pc:picChg>
        <pc:picChg chg="del">
          <ac:chgData name="Laura Oathout" userId="6ff55ba14486fe89" providerId="LiveId" clId="{9B639A4F-D5C4-4E0C-A81B-955E886E36A5}" dt="2023-03-18T22:31:55.177" v="583"/>
          <ac:picMkLst>
            <pc:docMk/>
            <pc:sldMk cId="3064762439" sldId="427"/>
            <ac:picMk id="12" creationId="{1DB0A145-AA6D-FBEA-46B7-B4415B1FDCB1}"/>
          </ac:picMkLst>
        </pc:picChg>
        <pc:picChg chg="del">
          <ac:chgData name="Laura Oathout" userId="6ff55ba14486fe89" providerId="LiveId" clId="{9B639A4F-D5C4-4E0C-A81B-955E886E36A5}" dt="2023-03-18T22:31:55.159" v="569"/>
          <ac:picMkLst>
            <pc:docMk/>
            <pc:sldMk cId="3064762439" sldId="427"/>
            <ac:picMk id="32" creationId="{50CC9371-271A-C7AE-0332-04A89D89A5D7}"/>
          </ac:picMkLst>
        </pc:picChg>
        <pc:picChg chg="del">
          <ac:chgData name="Laura Oathout" userId="6ff55ba14486fe89" providerId="LiveId" clId="{9B639A4F-D5C4-4E0C-A81B-955E886E36A5}" dt="2023-03-18T22:31:55.159" v="571"/>
          <ac:picMkLst>
            <pc:docMk/>
            <pc:sldMk cId="3064762439" sldId="427"/>
            <ac:picMk id="33" creationId="{761A6527-E96D-AA13-B5EB-E60EDDC1EE85}"/>
          </ac:picMkLst>
        </pc:picChg>
        <pc:picChg chg="del">
          <ac:chgData name="Laura Oathout" userId="6ff55ba14486fe89" providerId="LiveId" clId="{9B639A4F-D5C4-4E0C-A81B-955E886E36A5}" dt="2023-03-18T22:31:55.159" v="573"/>
          <ac:picMkLst>
            <pc:docMk/>
            <pc:sldMk cId="3064762439" sldId="427"/>
            <ac:picMk id="34" creationId="{FBC212CC-83E2-EF37-EE64-DFA62D65A84B}"/>
          </ac:picMkLst>
        </pc:picChg>
        <pc:picChg chg="del">
          <ac:chgData name="Laura Oathout" userId="6ff55ba14486fe89" providerId="LiveId" clId="{9B639A4F-D5C4-4E0C-A81B-955E886E36A5}" dt="2023-03-18T22:31:55.159" v="575"/>
          <ac:picMkLst>
            <pc:docMk/>
            <pc:sldMk cId="3064762439" sldId="427"/>
            <ac:picMk id="35" creationId="{DC8E0D9C-794F-2B4E-1826-9CEB75F6F16C}"/>
          </ac:picMkLst>
        </pc:picChg>
        <pc:picChg chg="del">
          <ac:chgData name="Laura Oathout" userId="6ff55ba14486fe89" providerId="LiveId" clId="{9B639A4F-D5C4-4E0C-A81B-955E886E36A5}" dt="2023-03-18T22:31:55.175" v="577"/>
          <ac:picMkLst>
            <pc:docMk/>
            <pc:sldMk cId="3064762439" sldId="427"/>
            <ac:picMk id="40" creationId="{5B84957E-FA53-BF4E-6BA6-CA3B4E8D1277}"/>
          </ac:picMkLst>
        </pc:picChg>
      </pc:sldChg>
      <pc:sldChg chg="delSp mod setBg">
        <pc:chgData name="Laura Oathout" userId="6ff55ba14486fe89" providerId="LiveId" clId="{9B639A4F-D5C4-4E0C-A81B-955E886E36A5}" dt="2023-03-18T22:31:54.452" v="47"/>
        <pc:sldMkLst>
          <pc:docMk/>
          <pc:sldMk cId="30599171" sldId="434"/>
        </pc:sldMkLst>
        <pc:spChg chg="del">
          <ac:chgData name="Laura Oathout" userId="6ff55ba14486fe89" providerId="LiveId" clId="{9B639A4F-D5C4-4E0C-A81B-955E886E36A5}" dt="2023-03-18T22:31:54.414" v="41"/>
          <ac:spMkLst>
            <pc:docMk/>
            <pc:sldMk cId="30599171" sldId="434"/>
            <ac:spMk id="4" creationId="{73DD66DF-630B-4D5A-9F85-A96302383046}"/>
          </ac:spMkLst>
        </pc:spChg>
        <pc:spChg chg="del">
          <ac:chgData name="Laura Oathout" userId="6ff55ba14486fe89" providerId="LiveId" clId="{9B639A4F-D5C4-4E0C-A81B-955E886E36A5}" dt="2023-03-18T22:31:54.416" v="43"/>
          <ac:spMkLst>
            <pc:docMk/>
            <pc:sldMk cId="30599171" sldId="434"/>
            <ac:spMk id="7" creationId="{29306E65-3A30-B4B0-9EC1-07F9E0F72EEF}"/>
          </ac:spMkLst>
        </pc:spChg>
        <pc:spChg chg="del">
          <ac:chgData name="Laura Oathout" userId="6ff55ba14486fe89" providerId="LiveId" clId="{9B639A4F-D5C4-4E0C-A81B-955E886E36A5}" dt="2023-03-18T22:31:54.418" v="45"/>
          <ac:spMkLst>
            <pc:docMk/>
            <pc:sldMk cId="30599171" sldId="434"/>
            <ac:spMk id="8" creationId="{704EAF57-861D-4642-FD57-419DA9E826B5}"/>
          </ac:spMkLst>
        </pc:spChg>
        <pc:picChg chg="del">
          <ac:chgData name="Laura Oathout" userId="6ff55ba14486fe89" providerId="LiveId" clId="{9B639A4F-D5C4-4E0C-A81B-955E886E36A5}" dt="2023-03-18T22:31:54.412" v="39"/>
          <ac:picMkLst>
            <pc:docMk/>
            <pc:sldMk cId="30599171" sldId="434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9B639A4F-D5C4-4E0C-A81B-955E886E36A5}" dt="2023-03-18T22:31:54.631" v="143"/>
        <pc:sldMkLst>
          <pc:docMk/>
          <pc:sldMk cId="1850197519" sldId="435"/>
        </pc:sldMkLst>
        <pc:spChg chg="del">
          <ac:chgData name="Laura Oathout" userId="6ff55ba14486fe89" providerId="LiveId" clId="{9B639A4F-D5C4-4E0C-A81B-955E886E36A5}" dt="2023-03-18T22:31:54.591" v="111"/>
          <ac:spMkLst>
            <pc:docMk/>
            <pc:sldMk cId="1850197519" sldId="435"/>
            <ac:spMk id="3" creationId="{CE08FF36-81EC-1598-533C-AFF72E436D5B}"/>
          </ac:spMkLst>
        </pc:spChg>
        <pc:spChg chg="del">
          <ac:chgData name="Laura Oathout" userId="6ff55ba14486fe89" providerId="LiveId" clId="{9B639A4F-D5C4-4E0C-A81B-955E886E36A5}" dt="2023-03-18T22:31:54.591" v="113"/>
          <ac:spMkLst>
            <pc:docMk/>
            <pc:sldMk cId="1850197519" sldId="435"/>
            <ac:spMk id="5" creationId="{38C4FE01-C741-1612-0C2C-9987A02BF172}"/>
          </ac:spMkLst>
        </pc:spChg>
        <pc:spChg chg="del">
          <ac:chgData name="Laura Oathout" userId="6ff55ba14486fe89" providerId="LiveId" clId="{9B639A4F-D5C4-4E0C-A81B-955E886E36A5}" dt="2023-03-18T22:31:54.591" v="115"/>
          <ac:spMkLst>
            <pc:docMk/>
            <pc:sldMk cId="1850197519" sldId="435"/>
            <ac:spMk id="6" creationId="{5157E339-B50A-6012-D4C5-3F20D554CBA1}"/>
          </ac:spMkLst>
        </pc:spChg>
        <pc:spChg chg="del">
          <ac:chgData name="Laura Oathout" userId="6ff55ba14486fe89" providerId="LiveId" clId="{9B639A4F-D5C4-4E0C-A81B-955E886E36A5}" dt="2023-03-18T22:31:54.591" v="133"/>
          <ac:spMkLst>
            <pc:docMk/>
            <pc:sldMk cId="1850197519" sldId="435"/>
            <ac:spMk id="9" creationId="{69B2CAAD-9B8C-F9C6-D462-2593D31076C0}"/>
          </ac:spMkLst>
        </pc:spChg>
        <pc:spChg chg="del">
          <ac:chgData name="Laura Oathout" userId="6ff55ba14486fe89" providerId="LiveId" clId="{9B639A4F-D5C4-4E0C-A81B-955E886E36A5}" dt="2023-03-18T22:31:54.591" v="131"/>
          <ac:spMkLst>
            <pc:docMk/>
            <pc:sldMk cId="1850197519" sldId="435"/>
            <ac:spMk id="10" creationId="{8C29285E-449C-271C-36C2-3F914D40A697}"/>
          </ac:spMkLst>
        </pc:spChg>
        <pc:spChg chg="del">
          <ac:chgData name="Laura Oathout" userId="6ff55ba14486fe89" providerId="LiveId" clId="{9B639A4F-D5C4-4E0C-A81B-955E886E36A5}" dt="2023-03-18T22:31:54.591" v="137"/>
          <ac:spMkLst>
            <pc:docMk/>
            <pc:sldMk cId="1850197519" sldId="435"/>
            <ac:spMk id="11" creationId="{F2CAB2A5-AF4A-9EFE-4F08-2338B887A20C}"/>
          </ac:spMkLst>
        </pc:spChg>
        <pc:grpChg chg="del">
          <ac:chgData name="Laura Oathout" userId="6ff55ba14486fe89" providerId="LiveId" clId="{9B639A4F-D5C4-4E0C-A81B-955E886E36A5}" dt="2023-03-18T22:31:54.591" v="123"/>
          <ac:grpSpMkLst>
            <pc:docMk/>
            <pc:sldMk cId="1850197519" sldId="435"/>
            <ac:grpSpMk id="37" creationId="{4E8FE21E-0D73-7FE6-2195-DBCCD3DA0638}"/>
          </ac:grpSpMkLst>
        </pc:grpChg>
        <pc:picChg chg="del">
          <ac:chgData name="Laura Oathout" userId="6ff55ba14486fe89" providerId="LiveId" clId="{9B639A4F-D5C4-4E0C-A81B-955E886E36A5}" dt="2023-03-18T22:31:54.591" v="139"/>
          <ac:picMkLst>
            <pc:docMk/>
            <pc:sldMk cId="1850197519" sldId="435"/>
            <ac:picMk id="4" creationId="{2955802D-233B-9987-9D74-DCDC368828B1}"/>
          </ac:picMkLst>
        </pc:picChg>
        <pc:picChg chg="del">
          <ac:chgData name="Laura Oathout" userId="6ff55ba14486fe89" providerId="LiveId" clId="{9B639A4F-D5C4-4E0C-A81B-955E886E36A5}" dt="2023-03-18T22:31:54.591" v="117"/>
          <ac:picMkLst>
            <pc:docMk/>
            <pc:sldMk cId="1850197519" sldId="435"/>
            <ac:picMk id="12" creationId="{1A3D229C-5D63-342A-B11E-7EADDBB83BD4}"/>
          </ac:picMkLst>
        </pc:picChg>
        <pc:picChg chg="del">
          <ac:chgData name="Laura Oathout" userId="6ff55ba14486fe89" providerId="LiveId" clId="{9B639A4F-D5C4-4E0C-A81B-955E886E36A5}" dt="2023-03-18T22:31:54.591" v="129"/>
          <ac:picMkLst>
            <pc:docMk/>
            <pc:sldMk cId="1850197519" sldId="435"/>
            <ac:picMk id="16" creationId="{125AA983-722F-350A-38E0-E0547EE4012C}"/>
          </ac:picMkLst>
        </pc:picChg>
        <pc:picChg chg="del">
          <ac:chgData name="Laura Oathout" userId="6ff55ba14486fe89" providerId="LiveId" clId="{9B639A4F-D5C4-4E0C-A81B-955E886E36A5}" dt="2023-03-18T22:31:54.591" v="121"/>
          <ac:picMkLst>
            <pc:docMk/>
            <pc:sldMk cId="1850197519" sldId="435"/>
            <ac:picMk id="24" creationId="{475B1842-7B06-CC76-201F-74D824639484}"/>
          </ac:picMkLst>
        </pc:picChg>
        <pc:picChg chg="del">
          <ac:chgData name="Laura Oathout" userId="6ff55ba14486fe89" providerId="LiveId" clId="{9B639A4F-D5C4-4E0C-A81B-955E886E36A5}" dt="2023-03-18T22:31:54.591" v="125"/>
          <ac:picMkLst>
            <pc:docMk/>
            <pc:sldMk cId="1850197519" sldId="435"/>
            <ac:picMk id="47" creationId="{EE2FE123-3A13-CF65-A439-A6DAC484B977}"/>
          </ac:picMkLst>
        </pc:picChg>
        <pc:picChg chg="del">
          <ac:chgData name="Laura Oathout" userId="6ff55ba14486fe89" providerId="LiveId" clId="{9B639A4F-D5C4-4E0C-A81B-955E886E36A5}" dt="2023-03-18T22:31:54.591" v="127"/>
          <ac:picMkLst>
            <pc:docMk/>
            <pc:sldMk cId="1850197519" sldId="435"/>
            <ac:picMk id="56" creationId="{BB381C76-CFDD-1102-534D-5DA57F5FA0ED}"/>
          </ac:picMkLst>
        </pc:picChg>
        <pc:picChg chg="del">
          <ac:chgData name="Laura Oathout" userId="6ff55ba14486fe89" providerId="LiveId" clId="{9B639A4F-D5C4-4E0C-A81B-955E886E36A5}" dt="2023-03-18T22:31:54.591" v="119"/>
          <ac:picMkLst>
            <pc:docMk/>
            <pc:sldMk cId="1850197519" sldId="435"/>
            <ac:picMk id="58" creationId="{19A58CE3-030B-08E9-2BF0-793057D71611}"/>
          </ac:picMkLst>
        </pc:picChg>
        <pc:picChg chg="del">
          <ac:chgData name="Laura Oathout" userId="6ff55ba14486fe89" providerId="LiveId" clId="{9B639A4F-D5C4-4E0C-A81B-955E886E36A5}" dt="2023-03-18T22:31:54.606" v="141"/>
          <ac:picMkLst>
            <pc:docMk/>
            <pc:sldMk cId="1850197519" sldId="435"/>
            <ac:picMk id="62" creationId="{F1D55457-110C-EE8A-9514-6C661F9DEF51}"/>
          </ac:picMkLst>
        </pc:picChg>
        <pc:picChg chg="del">
          <ac:chgData name="Laura Oathout" userId="6ff55ba14486fe89" providerId="LiveId" clId="{9B639A4F-D5C4-4E0C-A81B-955E886E36A5}" dt="2023-03-18T22:31:54.591" v="135"/>
          <ac:picMkLst>
            <pc:docMk/>
            <pc:sldMk cId="1850197519" sldId="435"/>
            <ac:picMk id="64" creationId="{7AE788FD-2955-3494-4C48-60B7C21BF7F4}"/>
          </ac:picMkLst>
        </pc:picChg>
      </pc:sldChg>
      <pc:sldChg chg="delSp mod setBg">
        <pc:chgData name="Laura Oathout" userId="6ff55ba14486fe89" providerId="LiveId" clId="{9B639A4F-D5C4-4E0C-A81B-955E886E36A5}" dt="2023-03-18T22:31:55.240" v="607"/>
        <pc:sldMkLst>
          <pc:docMk/>
          <pc:sldMk cId="2187616072" sldId="436"/>
        </pc:sldMkLst>
        <pc:spChg chg="del">
          <ac:chgData name="Laura Oathout" userId="6ff55ba14486fe89" providerId="LiveId" clId="{9B639A4F-D5C4-4E0C-A81B-955E886E36A5}" dt="2023-03-18T22:31:55.214" v="591"/>
          <ac:spMkLst>
            <pc:docMk/>
            <pc:sldMk cId="2187616072" sldId="436"/>
            <ac:spMk id="6" creationId="{B0137CD4-FFBF-926B-66AF-74273F47001D}"/>
          </ac:spMkLst>
        </pc:spChg>
        <pc:spChg chg="del">
          <ac:chgData name="Laura Oathout" userId="6ff55ba14486fe89" providerId="LiveId" clId="{9B639A4F-D5C4-4E0C-A81B-955E886E36A5}" dt="2023-03-18T22:31:55.214" v="593"/>
          <ac:spMkLst>
            <pc:docMk/>
            <pc:sldMk cId="2187616072" sldId="436"/>
            <ac:spMk id="7" creationId="{F1D58E45-A602-BDD9-618A-44F609939359}"/>
          </ac:spMkLst>
        </pc:spChg>
        <pc:spChg chg="del">
          <ac:chgData name="Laura Oathout" userId="6ff55ba14486fe89" providerId="LiveId" clId="{9B639A4F-D5C4-4E0C-A81B-955E886E36A5}" dt="2023-03-18T22:31:55.214" v="595"/>
          <ac:spMkLst>
            <pc:docMk/>
            <pc:sldMk cId="2187616072" sldId="436"/>
            <ac:spMk id="9" creationId="{48EE0AC8-73E5-5143-2599-8A813792CF09}"/>
          </ac:spMkLst>
        </pc:spChg>
        <pc:spChg chg="del">
          <ac:chgData name="Laura Oathout" userId="6ff55ba14486fe89" providerId="LiveId" clId="{9B639A4F-D5C4-4E0C-A81B-955E886E36A5}" dt="2023-03-18T22:31:55.222" v="599"/>
          <ac:spMkLst>
            <pc:docMk/>
            <pc:sldMk cId="2187616072" sldId="436"/>
            <ac:spMk id="11" creationId="{6AE18240-F057-99F6-0908-8298B264A070}"/>
          </ac:spMkLst>
        </pc:spChg>
        <pc:spChg chg="del">
          <ac:chgData name="Laura Oathout" userId="6ff55ba14486fe89" providerId="LiveId" clId="{9B639A4F-D5C4-4E0C-A81B-955E886E36A5}" dt="2023-03-18T22:31:55.224" v="601"/>
          <ac:spMkLst>
            <pc:docMk/>
            <pc:sldMk cId="2187616072" sldId="436"/>
            <ac:spMk id="12" creationId="{26100369-5A61-D6F7-EAEA-4213FA839EFC}"/>
          </ac:spMkLst>
        </pc:spChg>
        <pc:spChg chg="del">
          <ac:chgData name="Laura Oathout" userId="6ff55ba14486fe89" providerId="LiveId" clId="{9B639A4F-D5C4-4E0C-A81B-955E886E36A5}" dt="2023-03-18T22:31:55.224" v="603"/>
          <ac:spMkLst>
            <pc:docMk/>
            <pc:sldMk cId="2187616072" sldId="436"/>
            <ac:spMk id="13" creationId="{12F3C715-2C85-2F38-872A-D81F6FF86C94}"/>
          </ac:spMkLst>
        </pc:spChg>
        <pc:grpChg chg="del">
          <ac:chgData name="Laura Oathout" userId="6ff55ba14486fe89" providerId="LiveId" clId="{9B639A4F-D5C4-4E0C-A81B-955E886E36A5}" dt="2023-03-18T22:31:55.227" v="605"/>
          <ac:grpSpMkLst>
            <pc:docMk/>
            <pc:sldMk cId="2187616072" sldId="436"/>
            <ac:grpSpMk id="14" creationId="{9752025B-540A-6C7D-9058-5C5261C262BE}"/>
          </ac:grpSpMkLst>
        </pc:grpChg>
        <pc:picChg chg="del">
          <ac:chgData name="Laura Oathout" userId="6ff55ba14486fe89" providerId="LiveId" clId="{9B639A4F-D5C4-4E0C-A81B-955E886E36A5}" dt="2023-03-18T22:31:55.213" v="589"/>
          <ac:picMkLst>
            <pc:docMk/>
            <pc:sldMk cId="2187616072" sldId="436"/>
            <ac:picMk id="5" creationId="{5F896C60-3AC1-F773-FA77-C146AD559B24}"/>
          </ac:picMkLst>
        </pc:picChg>
        <pc:picChg chg="del">
          <ac:chgData name="Laura Oathout" userId="6ff55ba14486fe89" providerId="LiveId" clId="{9B639A4F-D5C4-4E0C-A81B-955E886E36A5}" dt="2023-03-18T22:31:55.214" v="597"/>
          <ac:picMkLst>
            <pc:docMk/>
            <pc:sldMk cId="2187616072" sldId="436"/>
            <ac:picMk id="10" creationId="{0DC1ECDA-A3F9-D491-103A-A237379AF5E3}"/>
          </ac:picMkLst>
        </pc:picChg>
      </pc:sldChg>
      <pc:sldChg chg="delSp mod setBg">
        <pc:chgData name="Laura Oathout" userId="6ff55ba14486fe89" providerId="LiveId" clId="{9B639A4F-D5C4-4E0C-A81B-955E886E36A5}" dt="2023-03-18T22:31:55.292" v="627"/>
        <pc:sldMkLst>
          <pc:docMk/>
          <pc:sldMk cId="1987969887" sldId="437"/>
        </pc:sldMkLst>
        <pc:spChg chg="del">
          <ac:chgData name="Laura Oathout" userId="6ff55ba14486fe89" providerId="LiveId" clId="{9B639A4F-D5C4-4E0C-A81B-955E886E36A5}" dt="2023-03-18T22:31:55.256" v="611"/>
          <ac:spMkLst>
            <pc:docMk/>
            <pc:sldMk cId="1987969887" sldId="437"/>
            <ac:spMk id="7" creationId="{F1D58E45-A602-BDD9-618A-44F609939359}"/>
          </ac:spMkLst>
        </pc:spChg>
        <pc:spChg chg="del">
          <ac:chgData name="Laura Oathout" userId="6ff55ba14486fe89" providerId="LiveId" clId="{9B639A4F-D5C4-4E0C-A81B-955E886E36A5}" dt="2023-03-18T22:31:55.256" v="613"/>
          <ac:spMkLst>
            <pc:docMk/>
            <pc:sldMk cId="1987969887" sldId="437"/>
            <ac:spMk id="9" creationId="{48EE0AC8-73E5-5143-2599-8A813792CF09}"/>
          </ac:spMkLst>
        </pc:spChg>
        <pc:spChg chg="del">
          <ac:chgData name="Laura Oathout" userId="6ff55ba14486fe89" providerId="LiveId" clId="{9B639A4F-D5C4-4E0C-A81B-955E886E36A5}" dt="2023-03-18T22:31:55.256" v="615"/>
          <ac:spMkLst>
            <pc:docMk/>
            <pc:sldMk cId="1987969887" sldId="437"/>
            <ac:spMk id="13" creationId="{12F3C715-2C85-2F38-872A-D81F6FF86C94}"/>
          </ac:spMkLst>
        </pc:spChg>
        <pc:spChg chg="del">
          <ac:chgData name="Laura Oathout" userId="6ff55ba14486fe89" providerId="LiveId" clId="{9B639A4F-D5C4-4E0C-A81B-955E886E36A5}" dt="2023-03-18T22:31:55.256" v="617"/>
          <ac:spMkLst>
            <pc:docMk/>
            <pc:sldMk cId="1987969887" sldId="437"/>
            <ac:spMk id="14" creationId="{D7498135-D0AC-3F0A-4A3E-C9CB65C1037F}"/>
          </ac:spMkLst>
        </pc:spChg>
        <pc:spChg chg="del">
          <ac:chgData name="Laura Oathout" userId="6ff55ba14486fe89" providerId="LiveId" clId="{9B639A4F-D5C4-4E0C-A81B-955E886E36A5}" dt="2023-03-18T22:31:55.256" v="621"/>
          <ac:spMkLst>
            <pc:docMk/>
            <pc:sldMk cId="1987969887" sldId="437"/>
            <ac:spMk id="16" creationId="{902C039D-8568-6C41-59AD-58BB2AD4D982}"/>
          </ac:spMkLst>
        </pc:spChg>
        <pc:spChg chg="del">
          <ac:chgData name="Laura Oathout" userId="6ff55ba14486fe89" providerId="LiveId" clId="{9B639A4F-D5C4-4E0C-A81B-955E886E36A5}" dt="2023-03-18T22:31:55.256" v="623"/>
          <ac:spMkLst>
            <pc:docMk/>
            <pc:sldMk cId="1987969887" sldId="437"/>
            <ac:spMk id="17" creationId="{F34E1345-ADA9-0E04-323A-8DF469300CEE}"/>
          </ac:spMkLst>
        </pc:spChg>
        <pc:grpChg chg="del">
          <ac:chgData name="Laura Oathout" userId="6ff55ba14486fe89" providerId="LiveId" clId="{9B639A4F-D5C4-4E0C-A81B-955E886E36A5}" dt="2023-03-18T22:31:55.256" v="625"/>
          <ac:grpSpMkLst>
            <pc:docMk/>
            <pc:sldMk cId="1987969887" sldId="437"/>
            <ac:grpSpMk id="18" creationId="{67950D97-8EC0-440E-0766-74CE06040649}"/>
          </ac:grpSpMkLst>
        </pc:grpChg>
        <pc:picChg chg="del">
          <ac:chgData name="Laura Oathout" userId="6ff55ba14486fe89" providerId="LiveId" clId="{9B639A4F-D5C4-4E0C-A81B-955E886E36A5}" dt="2023-03-18T22:31:55.240" v="609"/>
          <ac:picMkLst>
            <pc:docMk/>
            <pc:sldMk cId="1987969887" sldId="437"/>
            <ac:picMk id="5" creationId="{5F896C60-3AC1-F773-FA77-C146AD559B24}"/>
          </ac:picMkLst>
        </pc:picChg>
        <pc:picChg chg="del">
          <ac:chgData name="Laura Oathout" userId="6ff55ba14486fe89" providerId="LiveId" clId="{9B639A4F-D5C4-4E0C-A81B-955E886E36A5}" dt="2023-03-18T22:31:55.256" v="619"/>
          <ac:picMkLst>
            <pc:docMk/>
            <pc:sldMk cId="1987969887" sldId="437"/>
            <ac:picMk id="15" creationId="{1D674E37-2CED-6E44-C450-D9457CB72C8D}"/>
          </ac:picMkLst>
        </pc:picChg>
      </pc:sldChg>
      <pc:sldChg chg="delSp mod setBg">
        <pc:chgData name="Laura Oathout" userId="6ff55ba14486fe89" providerId="LiveId" clId="{9B639A4F-D5C4-4E0C-A81B-955E886E36A5}" dt="2023-03-18T22:31:55.317" v="647"/>
        <pc:sldMkLst>
          <pc:docMk/>
          <pc:sldMk cId="4173908934" sldId="438"/>
        </pc:sldMkLst>
        <pc:spChg chg="del">
          <ac:chgData name="Laura Oathout" userId="6ff55ba14486fe89" providerId="LiveId" clId="{9B639A4F-D5C4-4E0C-A81B-955E886E36A5}" dt="2023-03-18T22:31:55.292" v="631"/>
          <ac:spMkLst>
            <pc:docMk/>
            <pc:sldMk cId="4173908934" sldId="438"/>
            <ac:spMk id="7" creationId="{F1D58E45-A602-BDD9-618A-44F609939359}"/>
          </ac:spMkLst>
        </pc:spChg>
        <pc:spChg chg="del">
          <ac:chgData name="Laura Oathout" userId="6ff55ba14486fe89" providerId="LiveId" clId="{9B639A4F-D5C4-4E0C-A81B-955E886E36A5}" dt="2023-03-18T22:31:55.292" v="633"/>
          <ac:spMkLst>
            <pc:docMk/>
            <pc:sldMk cId="4173908934" sldId="438"/>
            <ac:spMk id="9" creationId="{48EE0AC8-73E5-5143-2599-8A813792CF09}"/>
          </ac:spMkLst>
        </pc:spChg>
        <pc:spChg chg="del">
          <ac:chgData name="Laura Oathout" userId="6ff55ba14486fe89" providerId="LiveId" clId="{9B639A4F-D5C4-4E0C-A81B-955E886E36A5}" dt="2023-03-18T22:31:55.302" v="643"/>
          <ac:spMkLst>
            <pc:docMk/>
            <pc:sldMk cId="4173908934" sldId="438"/>
            <ac:spMk id="12" creationId="{8F9B3295-496F-7DBF-1BB1-BBDDA38DE28C}"/>
          </ac:spMkLst>
        </pc:spChg>
        <pc:spChg chg="del">
          <ac:chgData name="Laura Oathout" userId="6ff55ba14486fe89" providerId="LiveId" clId="{9B639A4F-D5C4-4E0C-A81B-955E886E36A5}" dt="2023-03-18T22:31:55.292" v="635"/>
          <ac:spMkLst>
            <pc:docMk/>
            <pc:sldMk cId="4173908934" sldId="438"/>
            <ac:spMk id="13" creationId="{12F3C715-2C85-2F38-872A-D81F6FF86C94}"/>
          </ac:spMkLst>
        </pc:spChg>
        <pc:spChg chg="del">
          <ac:chgData name="Laura Oathout" userId="6ff55ba14486fe89" providerId="LiveId" clId="{9B639A4F-D5C4-4E0C-A81B-955E886E36A5}" dt="2023-03-18T22:31:55.292" v="637"/>
          <ac:spMkLst>
            <pc:docMk/>
            <pc:sldMk cId="4173908934" sldId="438"/>
            <ac:spMk id="14" creationId="{D7498135-D0AC-3F0A-4A3E-C9CB65C1037F}"/>
          </ac:spMkLst>
        </pc:spChg>
        <pc:spChg chg="del">
          <ac:chgData name="Laura Oathout" userId="6ff55ba14486fe89" providerId="LiveId" clId="{9B639A4F-D5C4-4E0C-A81B-955E886E36A5}" dt="2023-03-18T22:31:55.302" v="639"/>
          <ac:spMkLst>
            <pc:docMk/>
            <pc:sldMk cId="4173908934" sldId="438"/>
            <ac:spMk id="16" creationId="{902C039D-8568-6C41-59AD-58BB2AD4D982}"/>
          </ac:spMkLst>
        </pc:spChg>
        <pc:grpChg chg="del">
          <ac:chgData name="Laura Oathout" userId="6ff55ba14486fe89" providerId="LiveId" clId="{9B639A4F-D5C4-4E0C-A81B-955E886E36A5}" dt="2023-03-18T22:31:55.302" v="645"/>
          <ac:grpSpMkLst>
            <pc:docMk/>
            <pc:sldMk cId="4173908934" sldId="438"/>
            <ac:grpSpMk id="17" creationId="{8F69C032-E335-BEDE-79AC-37F9E492CA70}"/>
          </ac:grpSpMkLst>
        </pc:grpChg>
        <pc:picChg chg="del">
          <ac:chgData name="Laura Oathout" userId="6ff55ba14486fe89" providerId="LiveId" clId="{9B639A4F-D5C4-4E0C-A81B-955E886E36A5}" dt="2023-03-18T22:31:55.292" v="629"/>
          <ac:picMkLst>
            <pc:docMk/>
            <pc:sldMk cId="4173908934" sldId="438"/>
            <ac:picMk id="5" creationId="{5F896C60-3AC1-F773-FA77-C146AD559B24}"/>
          </ac:picMkLst>
        </pc:picChg>
        <pc:picChg chg="del">
          <ac:chgData name="Laura Oathout" userId="6ff55ba14486fe89" providerId="LiveId" clId="{9B639A4F-D5C4-4E0C-A81B-955E886E36A5}" dt="2023-03-18T22:31:55.302" v="641"/>
          <ac:picMkLst>
            <pc:docMk/>
            <pc:sldMk cId="4173908934" sldId="438"/>
            <ac:picMk id="11" creationId="{8940E4AA-92B1-D309-5851-B32C9E578135}"/>
          </ac:picMkLst>
        </pc:picChg>
      </pc:sldChg>
      <pc:sldChg chg="delSp mod setBg">
        <pc:chgData name="Laura Oathout" userId="6ff55ba14486fe89" providerId="LiveId" clId="{9B639A4F-D5C4-4E0C-A81B-955E886E36A5}" dt="2023-03-18T22:31:55.365" v="667"/>
        <pc:sldMkLst>
          <pc:docMk/>
          <pc:sldMk cId="96233262" sldId="439"/>
        </pc:sldMkLst>
        <pc:spChg chg="del">
          <ac:chgData name="Laura Oathout" userId="6ff55ba14486fe89" providerId="LiveId" clId="{9B639A4F-D5C4-4E0C-A81B-955E886E36A5}" dt="2023-03-18T22:31:55.333" v="661"/>
          <ac:spMkLst>
            <pc:docMk/>
            <pc:sldMk cId="96233262" sldId="439"/>
            <ac:spMk id="2" creationId="{407F2B88-0626-F392-19A3-F747B6169E38}"/>
          </ac:spMkLst>
        </pc:spChg>
        <pc:spChg chg="del">
          <ac:chgData name="Laura Oathout" userId="6ff55ba14486fe89" providerId="LiveId" clId="{9B639A4F-D5C4-4E0C-A81B-955E886E36A5}" dt="2023-03-18T22:31:55.333" v="663"/>
          <ac:spMkLst>
            <pc:docMk/>
            <pc:sldMk cId="96233262" sldId="439"/>
            <ac:spMk id="3" creationId="{1FA8D5E7-4577-5185-563A-58BADCC6B34B}"/>
          </ac:spMkLst>
        </pc:spChg>
        <pc:spChg chg="del">
          <ac:chgData name="Laura Oathout" userId="6ff55ba14486fe89" providerId="LiveId" clId="{9B639A4F-D5C4-4E0C-A81B-955E886E36A5}" dt="2023-03-18T22:31:55.333" v="651"/>
          <ac:spMkLst>
            <pc:docMk/>
            <pc:sldMk cId="96233262" sldId="439"/>
            <ac:spMk id="9" creationId="{48EE0AC8-73E5-5143-2599-8A813792CF09}"/>
          </ac:spMkLst>
        </pc:spChg>
        <pc:spChg chg="del">
          <ac:chgData name="Laura Oathout" userId="6ff55ba14486fe89" providerId="LiveId" clId="{9B639A4F-D5C4-4E0C-A81B-955E886E36A5}" dt="2023-03-18T22:31:55.333" v="653"/>
          <ac:spMkLst>
            <pc:docMk/>
            <pc:sldMk cId="96233262" sldId="439"/>
            <ac:spMk id="13" creationId="{12F3C715-2C85-2F38-872A-D81F6FF86C94}"/>
          </ac:spMkLst>
        </pc:spChg>
        <pc:spChg chg="del">
          <ac:chgData name="Laura Oathout" userId="6ff55ba14486fe89" providerId="LiveId" clId="{9B639A4F-D5C4-4E0C-A81B-955E886E36A5}" dt="2023-03-18T22:31:55.333" v="655"/>
          <ac:spMkLst>
            <pc:docMk/>
            <pc:sldMk cId="96233262" sldId="439"/>
            <ac:spMk id="14" creationId="{D7498135-D0AC-3F0A-4A3E-C9CB65C1037F}"/>
          </ac:spMkLst>
        </pc:spChg>
        <pc:spChg chg="del">
          <ac:chgData name="Laura Oathout" userId="6ff55ba14486fe89" providerId="LiveId" clId="{9B639A4F-D5C4-4E0C-A81B-955E886E36A5}" dt="2023-03-18T22:31:55.333" v="657"/>
          <ac:spMkLst>
            <pc:docMk/>
            <pc:sldMk cId="96233262" sldId="439"/>
            <ac:spMk id="16" creationId="{902C039D-8568-6C41-59AD-58BB2AD4D982}"/>
          </ac:spMkLst>
        </pc:spChg>
        <pc:grpChg chg="del">
          <ac:chgData name="Laura Oathout" userId="6ff55ba14486fe89" providerId="LiveId" clId="{9B639A4F-D5C4-4E0C-A81B-955E886E36A5}" dt="2023-03-18T22:31:55.333" v="665"/>
          <ac:grpSpMkLst>
            <pc:docMk/>
            <pc:sldMk cId="96233262" sldId="439"/>
            <ac:grpSpMk id="4" creationId="{FCD8A606-CB36-926A-243E-C85D72DF1F51}"/>
          </ac:grpSpMkLst>
        </pc:grpChg>
        <pc:picChg chg="del">
          <ac:chgData name="Laura Oathout" userId="6ff55ba14486fe89" providerId="LiveId" clId="{9B639A4F-D5C4-4E0C-A81B-955E886E36A5}" dt="2023-03-18T22:31:55.317" v="649"/>
          <ac:picMkLst>
            <pc:docMk/>
            <pc:sldMk cId="96233262" sldId="439"/>
            <ac:picMk id="5" creationId="{5F896C60-3AC1-F773-FA77-C146AD559B24}"/>
          </ac:picMkLst>
        </pc:picChg>
        <pc:picChg chg="del">
          <ac:chgData name="Laura Oathout" userId="6ff55ba14486fe89" providerId="LiveId" clId="{9B639A4F-D5C4-4E0C-A81B-955E886E36A5}" dt="2023-03-18T22:31:55.333" v="659"/>
          <ac:picMkLst>
            <pc:docMk/>
            <pc:sldMk cId="96233262" sldId="439"/>
            <ac:picMk id="12" creationId="{7E4F1513-0B71-3868-9A77-9EB9596CCAE6}"/>
          </ac:picMkLst>
        </pc:picChg>
      </pc:sldChg>
      <pc:sldChg chg="delSp mod setBg">
        <pc:chgData name="Laura Oathout" userId="6ff55ba14486fe89" providerId="LiveId" clId="{9B639A4F-D5C4-4E0C-A81B-955E886E36A5}" dt="2023-03-18T22:31:54.796" v="249"/>
        <pc:sldMkLst>
          <pc:docMk/>
          <pc:sldMk cId="3133640067" sldId="440"/>
        </pc:sldMkLst>
        <pc:spChg chg="del">
          <ac:chgData name="Laura Oathout" userId="6ff55ba14486fe89" providerId="LiveId" clId="{9B639A4F-D5C4-4E0C-A81B-955E886E36A5}" dt="2023-03-18T22:31:54.764" v="245"/>
          <ac:spMkLst>
            <pc:docMk/>
            <pc:sldMk cId="3133640067" sldId="440"/>
            <ac:spMk id="4" creationId="{73DD66DF-630B-4D5A-9F85-A96302383046}"/>
          </ac:spMkLst>
        </pc:spChg>
        <pc:spChg chg="del">
          <ac:chgData name="Laura Oathout" userId="6ff55ba14486fe89" providerId="LiveId" clId="{9B639A4F-D5C4-4E0C-A81B-955E886E36A5}" dt="2023-03-18T22:31:54.764" v="247"/>
          <ac:spMkLst>
            <pc:docMk/>
            <pc:sldMk cId="3133640067" sldId="440"/>
            <ac:spMk id="7" creationId="{61ABF3E2-DBD8-4F14-8BC6-016C5A6A0743}"/>
          </ac:spMkLst>
        </pc:spChg>
        <pc:picChg chg="del">
          <ac:chgData name="Laura Oathout" userId="6ff55ba14486fe89" providerId="LiveId" clId="{9B639A4F-D5C4-4E0C-A81B-955E886E36A5}" dt="2023-03-18T22:31:54.764" v="243"/>
          <ac:picMkLst>
            <pc:docMk/>
            <pc:sldMk cId="3133640067" sldId="440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9B639A4F-D5C4-4E0C-A81B-955E886E36A5}" dt="2023-03-18T22:31:54.859" v="319"/>
        <pc:sldMkLst>
          <pc:docMk/>
          <pc:sldMk cId="1830480783" sldId="441"/>
        </pc:sldMkLst>
        <pc:spChg chg="del">
          <ac:chgData name="Laura Oathout" userId="6ff55ba14486fe89" providerId="LiveId" clId="{9B639A4F-D5C4-4E0C-A81B-955E886E36A5}" dt="2023-03-18T22:31:54.796" v="257"/>
          <ac:spMkLst>
            <pc:docMk/>
            <pc:sldMk cId="1830480783" sldId="441"/>
            <ac:spMk id="24" creationId="{24415C63-0150-4FB9-E282-5E91BA99B010}"/>
          </ac:spMkLst>
        </pc:spChg>
        <pc:spChg chg="del">
          <ac:chgData name="Laura Oathout" userId="6ff55ba14486fe89" providerId="LiveId" clId="{9B639A4F-D5C4-4E0C-A81B-955E886E36A5}" dt="2023-03-18T22:31:54.796" v="259"/>
          <ac:spMkLst>
            <pc:docMk/>
            <pc:sldMk cId="1830480783" sldId="441"/>
            <ac:spMk id="25" creationId="{CEA91153-BB1B-C71C-EC66-85494456B24E}"/>
          </ac:spMkLst>
        </pc:spChg>
        <pc:spChg chg="del">
          <ac:chgData name="Laura Oathout" userId="6ff55ba14486fe89" providerId="LiveId" clId="{9B639A4F-D5C4-4E0C-A81B-955E886E36A5}" dt="2023-03-18T22:31:54.796" v="261"/>
          <ac:spMkLst>
            <pc:docMk/>
            <pc:sldMk cId="1830480783" sldId="441"/>
            <ac:spMk id="26" creationId="{BBFEAEE4-3275-5852-1862-798A0071C846}"/>
          </ac:spMkLst>
        </pc:spChg>
        <pc:spChg chg="del">
          <ac:chgData name="Laura Oathout" userId="6ff55ba14486fe89" providerId="LiveId" clId="{9B639A4F-D5C4-4E0C-A81B-955E886E36A5}" dt="2023-03-18T22:31:54.796" v="263"/>
          <ac:spMkLst>
            <pc:docMk/>
            <pc:sldMk cId="1830480783" sldId="441"/>
            <ac:spMk id="27" creationId="{643BF76A-0C67-22D4-53B8-519D7C20CDB1}"/>
          </ac:spMkLst>
        </pc:spChg>
        <pc:spChg chg="del">
          <ac:chgData name="Laura Oathout" userId="6ff55ba14486fe89" providerId="LiveId" clId="{9B639A4F-D5C4-4E0C-A81B-955E886E36A5}" dt="2023-03-18T22:31:54.812" v="271"/>
          <ac:spMkLst>
            <pc:docMk/>
            <pc:sldMk cId="1830480783" sldId="441"/>
            <ac:spMk id="43" creationId="{DA44B697-82F1-EA6A-B97B-064444652F04}"/>
          </ac:spMkLst>
        </pc:spChg>
        <pc:spChg chg="del">
          <ac:chgData name="Laura Oathout" userId="6ff55ba14486fe89" providerId="LiveId" clId="{9B639A4F-D5C4-4E0C-A81B-955E886E36A5}" dt="2023-03-18T22:31:54.812" v="273"/>
          <ac:spMkLst>
            <pc:docMk/>
            <pc:sldMk cId="1830480783" sldId="441"/>
            <ac:spMk id="44" creationId="{26C881FF-7B46-CED3-7890-A06F4964B796}"/>
          </ac:spMkLst>
        </pc:spChg>
        <pc:spChg chg="del">
          <ac:chgData name="Laura Oathout" userId="6ff55ba14486fe89" providerId="LiveId" clId="{9B639A4F-D5C4-4E0C-A81B-955E886E36A5}" dt="2023-03-18T22:31:54.812" v="275"/>
          <ac:spMkLst>
            <pc:docMk/>
            <pc:sldMk cId="1830480783" sldId="441"/>
            <ac:spMk id="45" creationId="{63E398FE-585F-462E-C760-B969ADB08380}"/>
          </ac:spMkLst>
        </pc:spChg>
        <pc:spChg chg="del">
          <ac:chgData name="Laura Oathout" userId="6ff55ba14486fe89" providerId="LiveId" clId="{9B639A4F-D5C4-4E0C-A81B-955E886E36A5}" dt="2023-03-18T22:31:54.812" v="277"/>
          <ac:spMkLst>
            <pc:docMk/>
            <pc:sldMk cId="1830480783" sldId="441"/>
            <ac:spMk id="46" creationId="{56CC53D0-2295-50BA-8C3C-D38B6D93C482}"/>
          </ac:spMkLst>
        </pc:spChg>
        <pc:spChg chg="del">
          <ac:chgData name="Laura Oathout" userId="6ff55ba14486fe89" providerId="LiveId" clId="{9B639A4F-D5C4-4E0C-A81B-955E886E36A5}" dt="2023-03-18T22:31:54.812" v="279"/>
          <ac:spMkLst>
            <pc:docMk/>
            <pc:sldMk cId="1830480783" sldId="441"/>
            <ac:spMk id="47" creationId="{85C15B79-1381-E306-00E0-776153D2123F}"/>
          </ac:spMkLst>
        </pc:spChg>
        <pc:spChg chg="del">
          <ac:chgData name="Laura Oathout" userId="6ff55ba14486fe89" providerId="LiveId" clId="{9B639A4F-D5C4-4E0C-A81B-955E886E36A5}" dt="2023-03-18T22:31:54.812" v="281"/>
          <ac:spMkLst>
            <pc:docMk/>
            <pc:sldMk cId="1830480783" sldId="441"/>
            <ac:spMk id="48" creationId="{C2BF94B2-177A-F35C-EC9D-BF7D87598D4B}"/>
          </ac:spMkLst>
        </pc:spChg>
        <pc:spChg chg="del">
          <ac:chgData name="Laura Oathout" userId="6ff55ba14486fe89" providerId="LiveId" clId="{9B639A4F-D5C4-4E0C-A81B-955E886E36A5}" dt="2023-03-18T22:31:54.812" v="299"/>
          <ac:spMkLst>
            <pc:docMk/>
            <pc:sldMk cId="1830480783" sldId="441"/>
            <ac:spMk id="49" creationId="{ECC59F12-2371-8CEF-4EAF-0AABC9BE0E2F}"/>
          </ac:spMkLst>
        </pc:spChg>
        <pc:spChg chg="del">
          <ac:chgData name="Laura Oathout" userId="6ff55ba14486fe89" providerId="LiveId" clId="{9B639A4F-D5C4-4E0C-A81B-955E886E36A5}" dt="2023-03-18T22:31:54.827" v="307"/>
          <ac:spMkLst>
            <pc:docMk/>
            <pc:sldMk cId="1830480783" sldId="441"/>
            <ac:spMk id="50" creationId="{46EDA325-FCA0-E7DD-AA72-166767C4A020}"/>
          </ac:spMkLst>
        </pc:spChg>
        <pc:spChg chg="del">
          <ac:chgData name="Laura Oathout" userId="6ff55ba14486fe89" providerId="LiveId" clId="{9B639A4F-D5C4-4E0C-A81B-955E886E36A5}" dt="2023-03-18T22:31:54.812" v="283"/>
          <ac:spMkLst>
            <pc:docMk/>
            <pc:sldMk cId="1830480783" sldId="441"/>
            <ac:spMk id="51" creationId="{8FAE16C4-6B78-3F87-2DF8-FEBA96DFBA9F}"/>
          </ac:spMkLst>
        </pc:spChg>
        <pc:spChg chg="del">
          <ac:chgData name="Laura Oathout" userId="6ff55ba14486fe89" providerId="LiveId" clId="{9B639A4F-D5C4-4E0C-A81B-955E886E36A5}" dt="2023-03-18T22:31:54.812" v="285"/>
          <ac:spMkLst>
            <pc:docMk/>
            <pc:sldMk cId="1830480783" sldId="441"/>
            <ac:spMk id="52" creationId="{4401F924-6125-E9B6-6A0E-C0B05687C428}"/>
          </ac:spMkLst>
        </pc:spChg>
        <pc:spChg chg="del">
          <ac:chgData name="Laura Oathout" userId="6ff55ba14486fe89" providerId="LiveId" clId="{9B639A4F-D5C4-4E0C-A81B-955E886E36A5}" dt="2023-03-18T22:31:54.812" v="287"/>
          <ac:spMkLst>
            <pc:docMk/>
            <pc:sldMk cId="1830480783" sldId="441"/>
            <ac:spMk id="53" creationId="{23D8AE45-EA49-6287-6056-0A78AE12B152}"/>
          </ac:spMkLst>
        </pc:spChg>
        <pc:spChg chg="del">
          <ac:chgData name="Laura Oathout" userId="6ff55ba14486fe89" providerId="LiveId" clId="{9B639A4F-D5C4-4E0C-A81B-955E886E36A5}" dt="2023-03-18T22:31:54.827" v="317"/>
          <ac:spMkLst>
            <pc:docMk/>
            <pc:sldMk cId="1830480783" sldId="441"/>
            <ac:spMk id="54" creationId="{362B96C0-0667-AAC7-39EB-224BF76FCE22}"/>
          </ac:spMkLst>
        </pc:spChg>
        <pc:spChg chg="del">
          <ac:chgData name="Laura Oathout" userId="6ff55ba14486fe89" providerId="LiveId" clId="{9B639A4F-D5C4-4E0C-A81B-955E886E36A5}" dt="2023-03-18T22:31:54.812" v="297"/>
          <ac:spMkLst>
            <pc:docMk/>
            <pc:sldMk cId="1830480783" sldId="441"/>
            <ac:spMk id="63" creationId="{7A506E69-20D7-B2BA-F6B1-74C018A68D7A}"/>
          </ac:spMkLst>
        </pc:spChg>
        <pc:spChg chg="del">
          <ac:chgData name="Laura Oathout" userId="6ff55ba14486fe89" providerId="LiveId" clId="{9B639A4F-D5C4-4E0C-A81B-955E886E36A5}" dt="2023-03-18T22:31:54.812" v="301"/>
          <ac:spMkLst>
            <pc:docMk/>
            <pc:sldMk cId="1830480783" sldId="441"/>
            <ac:spMk id="64" creationId="{CFEBDC14-9D90-78F1-F3E9-DFF208223C3C}"/>
          </ac:spMkLst>
        </pc:spChg>
        <pc:spChg chg="del">
          <ac:chgData name="Laura Oathout" userId="6ff55ba14486fe89" providerId="LiveId" clId="{9B639A4F-D5C4-4E0C-A81B-955E886E36A5}" dt="2023-03-18T22:31:54.827" v="305"/>
          <ac:spMkLst>
            <pc:docMk/>
            <pc:sldMk cId="1830480783" sldId="441"/>
            <ac:spMk id="65" creationId="{798B1D4D-4843-EA36-4096-E6CAE7D1E17B}"/>
          </ac:spMkLst>
        </pc:spChg>
        <pc:spChg chg="del">
          <ac:chgData name="Laura Oathout" userId="6ff55ba14486fe89" providerId="LiveId" clId="{9B639A4F-D5C4-4E0C-A81B-955E886E36A5}" dt="2023-03-18T22:31:54.827" v="309"/>
          <ac:spMkLst>
            <pc:docMk/>
            <pc:sldMk cId="1830480783" sldId="441"/>
            <ac:spMk id="66" creationId="{8741EF51-8F29-B6E7-433B-0951CACAB73A}"/>
          </ac:spMkLst>
        </pc:spChg>
        <pc:spChg chg="del">
          <ac:chgData name="Laura Oathout" userId="6ff55ba14486fe89" providerId="LiveId" clId="{9B639A4F-D5C4-4E0C-A81B-955E886E36A5}" dt="2023-03-18T22:31:54.827" v="311"/>
          <ac:spMkLst>
            <pc:docMk/>
            <pc:sldMk cId="1830480783" sldId="441"/>
            <ac:spMk id="67" creationId="{1FD9A2A0-85BF-4EF6-C4E9-4C4F300EF4AA}"/>
          </ac:spMkLst>
        </pc:spChg>
        <pc:spChg chg="del">
          <ac:chgData name="Laura Oathout" userId="6ff55ba14486fe89" providerId="LiveId" clId="{9B639A4F-D5C4-4E0C-A81B-955E886E36A5}" dt="2023-03-18T22:31:54.827" v="315"/>
          <ac:spMkLst>
            <pc:docMk/>
            <pc:sldMk cId="1830480783" sldId="441"/>
            <ac:spMk id="68" creationId="{D81FD164-E8A7-5166-57F4-87A7EBDEAF95}"/>
          </ac:spMkLst>
        </pc:spChg>
        <pc:grpChg chg="del">
          <ac:chgData name="Laura Oathout" userId="6ff55ba14486fe89" providerId="LiveId" clId="{9B639A4F-D5C4-4E0C-A81B-955E886E36A5}" dt="2023-03-18T22:31:54.796" v="251"/>
          <ac:grpSpMkLst>
            <pc:docMk/>
            <pc:sldMk cId="1830480783" sldId="441"/>
            <ac:grpSpMk id="11" creationId="{376A718B-571C-165A-DF37-6C6E8E3DD817}"/>
          </ac:grpSpMkLst>
        </pc:grpChg>
        <pc:grpChg chg="del">
          <ac:chgData name="Laura Oathout" userId="6ff55ba14486fe89" providerId="LiveId" clId="{9B639A4F-D5C4-4E0C-A81B-955E886E36A5}" dt="2023-03-18T22:31:54.796" v="253"/>
          <ac:grpSpMkLst>
            <pc:docMk/>
            <pc:sldMk cId="1830480783" sldId="441"/>
            <ac:grpSpMk id="17" creationId="{D853F2D3-D172-6E94-C872-2ED51DC18625}"/>
          </ac:grpSpMkLst>
        </pc:grpChg>
        <pc:grpChg chg="del">
          <ac:chgData name="Laura Oathout" userId="6ff55ba14486fe89" providerId="LiveId" clId="{9B639A4F-D5C4-4E0C-A81B-955E886E36A5}" dt="2023-03-18T22:31:54.796" v="255"/>
          <ac:grpSpMkLst>
            <pc:docMk/>
            <pc:sldMk cId="1830480783" sldId="441"/>
            <ac:grpSpMk id="18" creationId="{54B43DE5-C159-1F2A-DA68-0FA6B393D330}"/>
          </ac:grpSpMkLst>
        </pc:grpChg>
        <pc:grpChg chg="del">
          <ac:chgData name="Laura Oathout" userId="6ff55ba14486fe89" providerId="LiveId" clId="{9B639A4F-D5C4-4E0C-A81B-955E886E36A5}" dt="2023-03-18T22:31:54.812" v="265"/>
          <ac:grpSpMkLst>
            <pc:docMk/>
            <pc:sldMk cId="1830480783" sldId="441"/>
            <ac:grpSpMk id="28" creationId="{F0C0D73A-9393-1536-0204-A3581945F227}"/>
          </ac:grpSpMkLst>
        </pc:grpChg>
        <pc:grpChg chg="del">
          <ac:chgData name="Laura Oathout" userId="6ff55ba14486fe89" providerId="LiveId" clId="{9B639A4F-D5C4-4E0C-A81B-955E886E36A5}" dt="2023-03-18T22:31:54.812" v="267"/>
          <ac:grpSpMkLst>
            <pc:docMk/>
            <pc:sldMk cId="1830480783" sldId="441"/>
            <ac:grpSpMk id="33" creationId="{C57A1868-4B0D-1FFD-2364-167F3688DA2F}"/>
          </ac:grpSpMkLst>
        </pc:grpChg>
        <pc:grpChg chg="del">
          <ac:chgData name="Laura Oathout" userId="6ff55ba14486fe89" providerId="LiveId" clId="{9B639A4F-D5C4-4E0C-A81B-955E886E36A5}" dt="2023-03-18T22:31:54.812" v="269"/>
          <ac:grpSpMkLst>
            <pc:docMk/>
            <pc:sldMk cId="1830480783" sldId="441"/>
            <ac:grpSpMk id="38" creationId="{46075AEF-C2B6-7536-5502-33AB2674F7D0}"/>
          </ac:grpSpMkLst>
        </pc:grpChg>
        <pc:picChg chg="del">
          <ac:chgData name="Laura Oathout" userId="6ff55ba14486fe89" providerId="LiveId" clId="{9B639A4F-D5C4-4E0C-A81B-955E886E36A5}" dt="2023-03-18T22:31:54.812" v="289"/>
          <ac:picMkLst>
            <pc:docMk/>
            <pc:sldMk cId="1830480783" sldId="441"/>
            <ac:picMk id="55" creationId="{41B659CB-41C3-9812-A9B3-AE77603C86B0}"/>
          </ac:picMkLst>
        </pc:picChg>
        <pc:picChg chg="del">
          <ac:chgData name="Laura Oathout" userId="6ff55ba14486fe89" providerId="LiveId" clId="{9B639A4F-D5C4-4E0C-A81B-955E886E36A5}" dt="2023-03-18T22:31:54.812" v="291"/>
          <ac:picMkLst>
            <pc:docMk/>
            <pc:sldMk cId="1830480783" sldId="441"/>
            <ac:picMk id="56" creationId="{A5CFA5AD-1234-CA13-A1B7-9D36E33E1B17}"/>
          </ac:picMkLst>
        </pc:picChg>
        <pc:picChg chg="del">
          <ac:chgData name="Laura Oathout" userId="6ff55ba14486fe89" providerId="LiveId" clId="{9B639A4F-D5C4-4E0C-A81B-955E886E36A5}" dt="2023-03-18T22:31:54.827" v="313"/>
          <ac:picMkLst>
            <pc:docMk/>
            <pc:sldMk cId="1830480783" sldId="441"/>
            <ac:picMk id="58" creationId="{ED2195DD-A92D-3B3D-AB37-902B4A6BAB3E}"/>
          </ac:picMkLst>
        </pc:picChg>
        <pc:picChg chg="del">
          <ac:chgData name="Laura Oathout" userId="6ff55ba14486fe89" providerId="LiveId" clId="{9B639A4F-D5C4-4E0C-A81B-955E886E36A5}" dt="2023-03-18T22:31:54.827" v="303"/>
          <ac:picMkLst>
            <pc:docMk/>
            <pc:sldMk cId="1830480783" sldId="441"/>
            <ac:picMk id="60" creationId="{402F6E19-82F5-7DF1-FC27-92437D48EF87}"/>
          </ac:picMkLst>
        </pc:picChg>
        <pc:picChg chg="del">
          <ac:chgData name="Laura Oathout" userId="6ff55ba14486fe89" providerId="LiveId" clId="{9B639A4F-D5C4-4E0C-A81B-955E886E36A5}" dt="2023-03-18T22:31:54.812" v="293"/>
          <ac:picMkLst>
            <pc:docMk/>
            <pc:sldMk cId="1830480783" sldId="441"/>
            <ac:picMk id="61" creationId="{9E244F0B-3A31-C65B-856B-23D3F7184622}"/>
          </ac:picMkLst>
        </pc:picChg>
        <pc:picChg chg="del">
          <ac:chgData name="Laura Oathout" userId="6ff55ba14486fe89" providerId="LiveId" clId="{9B639A4F-D5C4-4E0C-A81B-955E886E36A5}" dt="2023-03-18T22:31:54.812" v="295"/>
          <ac:picMkLst>
            <pc:docMk/>
            <pc:sldMk cId="1830480783" sldId="441"/>
            <ac:picMk id="62" creationId="{1512D680-AB56-B401-8A8C-E702B53A1C8F}"/>
          </ac:picMkLst>
        </pc:picChg>
      </pc:sldChg>
      <pc:sldChg chg="delSp mod setBg">
        <pc:chgData name="Laura Oathout" userId="6ff55ba14486fe89" providerId="LiveId" clId="{9B639A4F-D5C4-4E0C-A81B-955E886E36A5}" dt="2023-03-18T22:31:54.922" v="389"/>
        <pc:sldMkLst>
          <pc:docMk/>
          <pc:sldMk cId="4054246528" sldId="442"/>
        </pc:sldMkLst>
        <pc:spChg chg="del">
          <ac:chgData name="Laura Oathout" userId="6ff55ba14486fe89" providerId="LiveId" clId="{9B639A4F-D5C4-4E0C-A81B-955E886E36A5}" dt="2023-03-18T22:31:54.875" v="357"/>
          <ac:spMkLst>
            <pc:docMk/>
            <pc:sldMk cId="4054246528" sldId="442"/>
            <ac:spMk id="4" creationId="{13349587-1FED-F51B-967A-163A5844258C}"/>
          </ac:spMkLst>
        </pc:spChg>
        <pc:spChg chg="del">
          <ac:chgData name="Laura Oathout" userId="6ff55ba14486fe89" providerId="LiveId" clId="{9B639A4F-D5C4-4E0C-A81B-955E886E36A5}" dt="2023-03-18T22:31:54.859" v="327"/>
          <ac:spMkLst>
            <pc:docMk/>
            <pc:sldMk cId="4054246528" sldId="442"/>
            <ac:spMk id="24" creationId="{24415C63-0150-4FB9-E282-5E91BA99B010}"/>
          </ac:spMkLst>
        </pc:spChg>
        <pc:spChg chg="del">
          <ac:chgData name="Laura Oathout" userId="6ff55ba14486fe89" providerId="LiveId" clId="{9B639A4F-D5C4-4E0C-A81B-955E886E36A5}" dt="2023-03-18T22:31:54.859" v="329"/>
          <ac:spMkLst>
            <pc:docMk/>
            <pc:sldMk cId="4054246528" sldId="442"/>
            <ac:spMk id="25" creationId="{CEA91153-BB1B-C71C-EC66-85494456B24E}"/>
          </ac:spMkLst>
        </pc:spChg>
        <pc:spChg chg="del">
          <ac:chgData name="Laura Oathout" userId="6ff55ba14486fe89" providerId="LiveId" clId="{9B639A4F-D5C4-4E0C-A81B-955E886E36A5}" dt="2023-03-18T22:31:54.859" v="331"/>
          <ac:spMkLst>
            <pc:docMk/>
            <pc:sldMk cId="4054246528" sldId="442"/>
            <ac:spMk id="26" creationId="{BBFEAEE4-3275-5852-1862-798A0071C846}"/>
          </ac:spMkLst>
        </pc:spChg>
        <pc:spChg chg="del">
          <ac:chgData name="Laura Oathout" userId="6ff55ba14486fe89" providerId="LiveId" clId="{9B639A4F-D5C4-4E0C-A81B-955E886E36A5}" dt="2023-03-18T22:31:54.859" v="333"/>
          <ac:spMkLst>
            <pc:docMk/>
            <pc:sldMk cId="4054246528" sldId="442"/>
            <ac:spMk id="27" creationId="{643BF76A-0C67-22D4-53B8-519D7C20CDB1}"/>
          </ac:spMkLst>
        </pc:spChg>
        <pc:spChg chg="del">
          <ac:chgData name="Laura Oathout" userId="6ff55ba14486fe89" providerId="LiveId" clId="{9B639A4F-D5C4-4E0C-A81B-955E886E36A5}" dt="2023-03-18T22:31:54.859" v="341"/>
          <ac:spMkLst>
            <pc:docMk/>
            <pc:sldMk cId="4054246528" sldId="442"/>
            <ac:spMk id="43" creationId="{DA44B697-82F1-EA6A-B97B-064444652F04}"/>
          </ac:spMkLst>
        </pc:spChg>
        <pc:spChg chg="del">
          <ac:chgData name="Laura Oathout" userId="6ff55ba14486fe89" providerId="LiveId" clId="{9B639A4F-D5C4-4E0C-A81B-955E886E36A5}" dt="2023-03-18T22:31:54.859" v="343"/>
          <ac:spMkLst>
            <pc:docMk/>
            <pc:sldMk cId="4054246528" sldId="442"/>
            <ac:spMk id="44" creationId="{26C881FF-7B46-CED3-7890-A06F4964B796}"/>
          </ac:spMkLst>
        </pc:spChg>
        <pc:spChg chg="del">
          <ac:chgData name="Laura Oathout" userId="6ff55ba14486fe89" providerId="LiveId" clId="{9B639A4F-D5C4-4E0C-A81B-955E886E36A5}" dt="2023-03-18T22:31:54.875" v="345"/>
          <ac:spMkLst>
            <pc:docMk/>
            <pc:sldMk cId="4054246528" sldId="442"/>
            <ac:spMk id="45" creationId="{63E398FE-585F-462E-C760-B969ADB08380}"/>
          </ac:spMkLst>
        </pc:spChg>
        <pc:spChg chg="del">
          <ac:chgData name="Laura Oathout" userId="6ff55ba14486fe89" providerId="LiveId" clId="{9B639A4F-D5C4-4E0C-A81B-955E886E36A5}" dt="2023-03-18T22:31:54.875" v="347"/>
          <ac:spMkLst>
            <pc:docMk/>
            <pc:sldMk cId="4054246528" sldId="442"/>
            <ac:spMk id="46" creationId="{56CC53D0-2295-50BA-8C3C-D38B6D93C482}"/>
          </ac:spMkLst>
        </pc:spChg>
        <pc:spChg chg="del">
          <ac:chgData name="Laura Oathout" userId="6ff55ba14486fe89" providerId="LiveId" clId="{9B639A4F-D5C4-4E0C-A81B-955E886E36A5}" dt="2023-03-18T22:31:54.875" v="349"/>
          <ac:spMkLst>
            <pc:docMk/>
            <pc:sldMk cId="4054246528" sldId="442"/>
            <ac:spMk id="47" creationId="{85C15B79-1381-E306-00E0-776153D2123F}"/>
          </ac:spMkLst>
        </pc:spChg>
        <pc:spChg chg="del">
          <ac:chgData name="Laura Oathout" userId="6ff55ba14486fe89" providerId="LiveId" clId="{9B639A4F-D5C4-4E0C-A81B-955E886E36A5}" dt="2023-03-18T22:31:54.875" v="351"/>
          <ac:spMkLst>
            <pc:docMk/>
            <pc:sldMk cId="4054246528" sldId="442"/>
            <ac:spMk id="48" creationId="{C2BF94B2-177A-F35C-EC9D-BF7D87598D4B}"/>
          </ac:spMkLst>
        </pc:spChg>
        <pc:spChg chg="del">
          <ac:chgData name="Laura Oathout" userId="6ff55ba14486fe89" providerId="LiveId" clId="{9B639A4F-D5C4-4E0C-A81B-955E886E36A5}" dt="2023-03-18T22:31:54.875" v="359"/>
          <ac:spMkLst>
            <pc:docMk/>
            <pc:sldMk cId="4054246528" sldId="442"/>
            <ac:spMk id="50" creationId="{46EDA325-FCA0-E7DD-AA72-166767C4A020}"/>
          </ac:spMkLst>
        </pc:spChg>
        <pc:spChg chg="del">
          <ac:chgData name="Laura Oathout" userId="6ff55ba14486fe89" providerId="LiveId" clId="{9B639A4F-D5C4-4E0C-A81B-955E886E36A5}" dt="2023-03-18T22:31:54.875" v="367"/>
          <ac:spMkLst>
            <pc:docMk/>
            <pc:sldMk cId="4054246528" sldId="442"/>
            <ac:spMk id="51" creationId="{8FAE16C4-6B78-3F87-2DF8-FEBA96DFBA9F}"/>
          </ac:spMkLst>
        </pc:spChg>
        <pc:spChg chg="del">
          <ac:chgData name="Laura Oathout" userId="6ff55ba14486fe89" providerId="LiveId" clId="{9B639A4F-D5C4-4E0C-A81B-955E886E36A5}" dt="2023-03-18T22:31:54.875" v="363"/>
          <ac:spMkLst>
            <pc:docMk/>
            <pc:sldMk cId="4054246528" sldId="442"/>
            <ac:spMk id="52" creationId="{4401F924-6125-E9B6-6A0E-C0B05687C428}"/>
          </ac:spMkLst>
        </pc:spChg>
        <pc:spChg chg="del">
          <ac:chgData name="Laura Oathout" userId="6ff55ba14486fe89" providerId="LiveId" clId="{9B639A4F-D5C4-4E0C-A81B-955E886E36A5}" dt="2023-03-18T22:31:54.875" v="371"/>
          <ac:spMkLst>
            <pc:docMk/>
            <pc:sldMk cId="4054246528" sldId="442"/>
            <ac:spMk id="53" creationId="{23D8AE45-EA49-6287-6056-0A78AE12B152}"/>
          </ac:spMkLst>
        </pc:spChg>
        <pc:spChg chg="del">
          <ac:chgData name="Laura Oathout" userId="6ff55ba14486fe89" providerId="LiveId" clId="{9B639A4F-D5C4-4E0C-A81B-955E886E36A5}" dt="2023-03-18T22:31:54.875" v="375"/>
          <ac:spMkLst>
            <pc:docMk/>
            <pc:sldMk cId="4054246528" sldId="442"/>
            <ac:spMk id="54" creationId="{362B96C0-0667-AAC7-39EB-224BF76FCE22}"/>
          </ac:spMkLst>
        </pc:spChg>
        <pc:spChg chg="del">
          <ac:chgData name="Laura Oathout" userId="6ff55ba14486fe89" providerId="LiveId" clId="{9B639A4F-D5C4-4E0C-A81B-955E886E36A5}" dt="2023-03-18T22:31:54.875" v="353"/>
          <ac:spMkLst>
            <pc:docMk/>
            <pc:sldMk cId="4054246528" sldId="442"/>
            <ac:spMk id="55" creationId="{91D79952-EDD3-054C-7D55-78A339824A78}"/>
          </ac:spMkLst>
        </pc:spChg>
        <pc:spChg chg="del">
          <ac:chgData name="Laura Oathout" userId="6ff55ba14486fe89" providerId="LiveId" clId="{9B639A4F-D5C4-4E0C-A81B-955E886E36A5}" dt="2023-03-18T22:31:54.875" v="361"/>
          <ac:spMkLst>
            <pc:docMk/>
            <pc:sldMk cId="4054246528" sldId="442"/>
            <ac:spMk id="56" creationId="{48629550-E93A-B98A-6300-82B4E87726BB}"/>
          </ac:spMkLst>
        </pc:spChg>
        <pc:spChg chg="del">
          <ac:chgData name="Laura Oathout" userId="6ff55ba14486fe89" providerId="LiveId" clId="{9B639A4F-D5C4-4E0C-A81B-955E886E36A5}" dt="2023-03-18T22:31:54.875" v="365"/>
          <ac:spMkLst>
            <pc:docMk/>
            <pc:sldMk cId="4054246528" sldId="442"/>
            <ac:spMk id="57" creationId="{170B0328-038C-DBB1-2216-7F49728BF10F}"/>
          </ac:spMkLst>
        </pc:spChg>
        <pc:spChg chg="del">
          <ac:chgData name="Laura Oathout" userId="6ff55ba14486fe89" providerId="LiveId" clId="{9B639A4F-D5C4-4E0C-A81B-955E886E36A5}" dt="2023-03-18T22:31:54.875" v="369"/>
          <ac:spMkLst>
            <pc:docMk/>
            <pc:sldMk cId="4054246528" sldId="442"/>
            <ac:spMk id="58" creationId="{306031C8-8E44-F16E-D5C3-7868E4FC64A0}"/>
          </ac:spMkLst>
        </pc:spChg>
        <pc:spChg chg="del">
          <ac:chgData name="Laura Oathout" userId="6ff55ba14486fe89" providerId="LiveId" clId="{9B639A4F-D5C4-4E0C-A81B-955E886E36A5}" dt="2023-03-18T22:31:54.875" v="373"/>
          <ac:spMkLst>
            <pc:docMk/>
            <pc:sldMk cId="4054246528" sldId="442"/>
            <ac:spMk id="59" creationId="{830B1A56-9DCE-9355-FECA-6EEDDCDB9D2E}"/>
          </ac:spMkLst>
        </pc:spChg>
        <pc:spChg chg="del">
          <ac:chgData name="Laura Oathout" userId="6ff55ba14486fe89" providerId="LiveId" clId="{9B639A4F-D5C4-4E0C-A81B-955E886E36A5}" dt="2023-03-18T22:31:54.891" v="387"/>
          <ac:spMkLst>
            <pc:docMk/>
            <pc:sldMk cId="4054246528" sldId="442"/>
            <ac:spMk id="71" creationId="{CB593BF2-87F1-52FF-11B2-950D27E7CA17}"/>
          </ac:spMkLst>
        </pc:spChg>
        <pc:grpChg chg="del">
          <ac:chgData name="Laura Oathout" userId="6ff55ba14486fe89" providerId="LiveId" clId="{9B639A4F-D5C4-4E0C-A81B-955E886E36A5}" dt="2023-03-18T22:31:54.859" v="321"/>
          <ac:grpSpMkLst>
            <pc:docMk/>
            <pc:sldMk cId="4054246528" sldId="442"/>
            <ac:grpSpMk id="11" creationId="{376A718B-571C-165A-DF37-6C6E8E3DD817}"/>
          </ac:grpSpMkLst>
        </pc:grpChg>
        <pc:grpChg chg="del">
          <ac:chgData name="Laura Oathout" userId="6ff55ba14486fe89" providerId="LiveId" clId="{9B639A4F-D5C4-4E0C-A81B-955E886E36A5}" dt="2023-03-18T22:31:54.859" v="323"/>
          <ac:grpSpMkLst>
            <pc:docMk/>
            <pc:sldMk cId="4054246528" sldId="442"/>
            <ac:grpSpMk id="17" creationId="{D853F2D3-D172-6E94-C872-2ED51DC18625}"/>
          </ac:grpSpMkLst>
        </pc:grpChg>
        <pc:grpChg chg="del">
          <ac:chgData name="Laura Oathout" userId="6ff55ba14486fe89" providerId="LiveId" clId="{9B639A4F-D5C4-4E0C-A81B-955E886E36A5}" dt="2023-03-18T22:31:54.859" v="325"/>
          <ac:grpSpMkLst>
            <pc:docMk/>
            <pc:sldMk cId="4054246528" sldId="442"/>
            <ac:grpSpMk id="18" creationId="{54B43DE5-C159-1F2A-DA68-0FA6B393D330}"/>
          </ac:grpSpMkLst>
        </pc:grpChg>
        <pc:grpChg chg="del">
          <ac:chgData name="Laura Oathout" userId="6ff55ba14486fe89" providerId="LiveId" clId="{9B639A4F-D5C4-4E0C-A81B-955E886E36A5}" dt="2023-03-18T22:31:54.859" v="335"/>
          <ac:grpSpMkLst>
            <pc:docMk/>
            <pc:sldMk cId="4054246528" sldId="442"/>
            <ac:grpSpMk id="28" creationId="{F0C0D73A-9393-1536-0204-A3581945F227}"/>
          </ac:grpSpMkLst>
        </pc:grpChg>
        <pc:grpChg chg="del">
          <ac:chgData name="Laura Oathout" userId="6ff55ba14486fe89" providerId="LiveId" clId="{9B639A4F-D5C4-4E0C-A81B-955E886E36A5}" dt="2023-03-18T22:31:54.859" v="337"/>
          <ac:grpSpMkLst>
            <pc:docMk/>
            <pc:sldMk cId="4054246528" sldId="442"/>
            <ac:grpSpMk id="33" creationId="{C57A1868-4B0D-1FFD-2364-167F3688DA2F}"/>
          </ac:grpSpMkLst>
        </pc:grpChg>
        <pc:grpChg chg="del">
          <ac:chgData name="Laura Oathout" userId="6ff55ba14486fe89" providerId="LiveId" clId="{9B639A4F-D5C4-4E0C-A81B-955E886E36A5}" dt="2023-03-18T22:31:54.859" v="339"/>
          <ac:grpSpMkLst>
            <pc:docMk/>
            <pc:sldMk cId="4054246528" sldId="442"/>
            <ac:grpSpMk id="38" creationId="{46075AEF-C2B6-7536-5502-33AB2674F7D0}"/>
          </ac:grpSpMkLst>
        </pc:grpChg>
        <pc:picChg chg="del">
          <ac:chgData name="Laura Oathout" userId="6ff55ba14486fe89" providerId="LiveId" clId="{9B639A4F-D5C4-4E0C-A81B-955E886E36A5}" dt="2023-03-18T22:31:54.875" v="355"/>
          <ac:picMkLst>
            <pc:docMk/>
            <pc:sldMk cId="4054246528" sldId="442"/>
            <ac:picMk id="3" creationId="{B2DE58E9-9560-C120-0F73-22E4DD9BCA3E}"/>
          </ac:picMkLst>
        </pc:picChg>
        <pc:picChg chg="del">
          <ac:chgData name="Laura Oathout" userId="6ff55ba14486fe89" providerId="LiveId" clId="{9B639A4F-D5C4-4E0C-A81B-955E886E36A5}" dt="2023-03-18T22:31:54.875" v="377"/>
          <ac:picMkLst>
            <pc:docMk/>
            <pc:sldMk cId="4054246528" sldId="442"/>
            <ac:picMk id="23" creationId="{B6DE99A0-67F3-F418-8915-4075F3684E48}"/>
          </ac:picMkLst>
        </pc:picChg>
        <pc:picChg chg="del">
          <ac:chgData name="Laura Oathout" userId="6ff55ba14486fe89" providerId="LiveId" clId="{9B639A4F-D5C4-4E0C-A81B-955E886E36A5}" dt="2023-03-18T22:31:54.875" v="379"/>
          <ac:picMkLst>
            <pc:docMk/>
            <pc:sldMk cId="4054246528" sldId="442"/>
            <ac:picMk id="61" creationId="{A9E2DA46-DFA5-A9CE-F285-1BFBF714BAAE}"/>
          </ac:picMkLst>
        </pc:picChg>
        <pc:picChg chg="del">
          <ac:chgData name="Laura Oathout" userId="6ff55ba14486fe89" providerId="LiveId" clId="{9B639A4F-D5C4-4E0C-A81B-955E886E36A5}" dt="2023-03-18T22:31:54.875" v="381"/>
          <ac:picMkLst>
            <pc:docMk/>
            <pc:sldMk cId="4054246528" sldId="442"/>
            <ac:picMk id="62" creationId="{3F361B11-62BA-F35C-C57F-03A6A20ABE29}"/>
          </ac:picMkLst>
        </pc:picChg>
        <pc:picChg chg="del">
          <ac:chgData name="Laura Oathout" userId="6ff55ba14486fe89" providerId="LiveId" clId="{9B639A4F-D5C4-4E0C-A81B-955E886E36A5}" dt="2023-03-18T22:31:54.891" v="383"/>
          <ac:picMkLst>
            <pc:docMk/>
            <pc:sldMk cId="4054246528" sldId="442"/>
            <ac:picMk id="64" creationId="{C97EAC32-8D9A-B9A2-6A8B-EAA12E718F8F}"/>
          </ac:picMkLst>
        </pc:picChg>
        <pc:picChg chg="del">
          <ac:chgData name="Laura Oathout" userId="6ff55ba14486fe89" providerId="LiveId" clId="{9B639A4F-D5C4-4E0C-A81B-955E886E36A5}" dt="2023-03-18T22:31:54.891" v="385"/>
          <ac:picMkLst>
            <pc:docMk/>
            <pc:sldMk cId="4054246528" sldId="442"/>
            <ac:picMk id="70" creationId="{777A52DB-0C53-53B3-3720-7788D73BEDEB}"/>
          </ac:picMkLst>
        </pc:picChg>
      </pc:sldChg>
      <pc:sldChg chg="delSp mod setBg">
        <pc:chgData name="Laura Oathout" userId="6ff55ba14486fe89" providerId="LiveId" clId="{9B639A4F-D5C4-4E0C-A81B-955E886E36A5}" dt="2023-03-18T22:31:54.969" v="441"/>
        <pc:sldMkLst>
          <pc:docMk/>
          <pc:sldMk cId="3081839996" sldId="443"/>
        </pc:sldMkLst>
        <pc:spChg chg="del">
          <ac:chgData name="Laura Oathout" userId="6ff55ba14486fe89" providerId="LiveId" clId="{9B639A4F-D5C4-4E0C-A81B-955E886E36A5}" dt="2023-03-18T22:31:54.922" v="393"/>
          <ac:spMkLst>
            <pc:docMk/>
            <pc:sldMk cId="3081839996" sldId="443"/>
            <ac:spMk id="43" creationId="{DA44B697-82F1-EA6A-B97B-064444652F04}"/>
          </ac:spMkLst>
        </pc:spChg>
        <pc:spChg chg="del">
          <ac:chgData name="Laura Oathout" userId="6ff55ba14486fe89" providerId="LiveId" clId="{9B639A4F-D5C4-4E0C-A81B-955E886E36A5}" dt="2023-03-18T22:31:54.922" v="395"/>
          <ac:spMkLst>
            <pc:docMk/>
            <pc:sldMk cId="3081839996" sldId="443"/>
            <ac:spMk id="44" creationId="{26C881FF-7B46-CED3-7890-A06F4964B796}"/>
          </ac:spMkLst>
        </pc:spChg>
        <pc:spChg chg="del">
          <ac:chgData name="Laura Oathout" userId="6ff55ba14486fe89" providerId="LiveId" clId="{9B639A4F-D5C4-4E0C-A81B-955E886E36A5}" dt="2023-03-18T22:31:54.922" v="397"/>
          <ac:spMkLst>
            <pc:docMk/>
            <pc:sldMk cId="3081839996" sldId="443"/>
            <ac:spMk id="45" creationId="{63E398FE-585F-462E-C760-B969ADB08380}"/>
          </ac:spMkLst>
        </pc:spChg>
        <pc:spChg chg="del">
          <ac:chgData name="Laura Oathout" userId="6ff55ba14486fe89" providerId="LiveId" clId="{9B639A4F-D5C4-4E0C-A81B-955E886E36A5}" dt="2023-03-18T22:31:54.922" v="399"/>
          <ac:spMkLst>
            <pc:docMk/>
            <pc:sldMk cId="3081839996" sldId="443"/>
            <ac:spMk id="46" creationId="{56CC53D0-2295-50BA-8C3C-D38B6D93C482}"/>
          </ac:spMkLst>
        </pc:spChg>
        <pc:spChg chg="del">
          <ac:chgData name="Laura Oathout" userId="6ff55ba14486fe89" providerId="LiveId" clId="{9B639A4F-D5C4-4E0C-A81B-955E886E36A5}" dt="2023-03-18T22:31:54.922" v="401"/>
          <ac:spMkLst>
            <pc:docMk/>
            <pc:sldMk cId="3081839996" sldId="443"/>
            <ac:spMk id="47" creationId="{85C15B79-1381-E306-00E0-776153D2123F}"/>
          </ac:spMkLst>
        </pc:spChg>
        <pc:spChg chg="del">
          <ac:chgData name="Laura Oathout" userId="6ff55ba14486fe89" providerId="LiveId" clId="{9B639A4F-D5C4-4E0C-A81B-955E886E36A5}" dt="2023-03-18T22:31:54.922" v="403"/>
          <ac:spMkLst>
            <pc:docMk/>
            <pc:sldMk cId="3081839996" sldId="443"/>
            <ac:spMk id="48" creationId="{C2BF94B2-177A-F35C-EC9D-BF7D87598D4B}"/>
          </ac:spMkLst>
        </pc:spChg>
        <pc:spChg chg="del">
          <ac:chgData name="Laura Oathout" userId="6ff55ba14486fe89" providerId="LiveId" clId="{9B639A4F-D5C4-4E0C-A81B-955E886E36A5}" dt="2023-03-18T22:31:54.922" v="421"/>
          <ac:spMkLst>
            <pc:docMk/>
            <pc:sldMk cId="3081839996" sldId="443"/>
            <ac:spMk id="49" creationId="{ECC59F12-2371-8CEF-4EAF-0AABC9BE0E2F}"/>
          </ac:spMkLst>
        </pc:spChg>
        <pc:spChg chg="del">
          <ac:chgData name="Laura Oathout" userId="6ff55ba14486fe89" providerId="LiveId" clId="{9B639A4F-D5C4-4E0C-A81B-955E886E36A5}" dt="2023-03-18T22:31:54.938" v="427"/>
          <ac:spMkLst>
            <pc:docMk/>
            <pc:sldMk cId="3081839996" sldId="443"/>
            <ac:spMk id="50" creationId="{46EDA325-FCA0-E7DD-AA72-166767C4A020}"/>
          </ac:spMkLst>
        </pc:spChg>
        <pc:spChg chg="del">
          <ac:chgData name="Laura Oathout" userId="6ff55ba14486fe89" providerId="LiveId" clId="{9B639A4F-D5C4-4E0C-A81B-955E886E36A5}" dt="2023-03-18T22:31:54.922" v="405"/>
          <ac:spMkLst>
            <pc:docMk/>
            <pc:sldMk cId="3081839996" sldId="443"/>
            <ac:spMk id="51" creationId="{8FAE16C4-6B78-3F87-2DF8-FEBA96DFBA9F}"/>
          </ac:spMkLst>
        </pc:spChg>
        <pc:spChg chg="del">
          <ac:chgData name="Laura Oathout" userId="6ff55ba14486fe89" providerId="LiveId" clId="{9B639A4F-D5C4-4E0C-A81B-955E886E36A5}" dt="2023-03-18T22:31:54.922" v="407"/>
          <ac:spMkLst>
            <pc:docMk/>
            <pc:sldMk cId="3081839996" sldId="443"/>
            <ac:spMk id="52" creationId="{4401F924-6125-E9B6-6A0E-C0B05687C428}"/>
          </ac:spMkLst>
        </pc:spChg>
        <pc:spChg chg="del">
          <ac:chgData name="Laura Oathout" userId="6ff55ba14486fe89" providerId="LiveId" clId="{9B639A4F-D5C4-4E0C-A81B-955E886E36A5}" dt="2023-03-18T22:31:54.922" v="409"/>
          <ac:spMkLst>
            <pc:docMk/>
            <pc:sldMk cId="3081839996" sldId="443"/>
            <ac:spMk id="53" creationId="{23D8AE45-EA49-6287-6056-0A78AE12B152}"/>
          </ac:spMkLst>
        </pc:spChg>
        <pc:spChg chg="del">
          <ac:chgData name="Laura Oathout" userId="6ff55ba14486fe89" providerId="LiveId" clId="{9B639A4F-D5C4-4E0C-A81B-955E886E36A5}" dt="2023-03-18T22:31:54.938" v="435"/>
          <ac:spMkLst>
            <pc:docMk/>
            <pc:sldMk cId="3081839996" sldId="443"/>
            <ac:spMk id="54" creationId="{362B96C0-0667-AAC7-39EB-224BF76FCE22}"/>
          </ac:spMkLst>
        </pc:spChg>
        <pc:spChg chg="del">
          <ac:chgData name="Laura Oathout" userId="6ff55ba14486fe89" providerId="LiveId" clId="{9B639A4F-D5C4-4E0C-A81B-955E886E36A5}" dt="2023-03-18T22:31:54.922" v="419"/>
          <ac:spMkLst>
            <pc:docMk/>
            <pc:sldMk cId="3081839996" sldId="443"/>
            <ac:spMk id="63" creationId="{7A506E69-20D7-B2BA-F6B1-74C018A68D7A}"/>
          </ac:spMkLst>
        </pc:spChg>
        <pc:spChg chg="del">
          <ac:chgData name="Laura Oathout" userId="6ff55ba14486fe89" providerId="LiveId" clId="{9B639A4F-D5C4-4E0C-A81B-955E886E36A5}" dt="2023-03-18T22:31:54.938" v="423"/>
          <ac:spMkLst>
            <pc:docMk/>
            <pc:sldMk cId="3081839996" sldId="443"/>
            <ac:spMk id="64" creationId="{CFEBDC14-9D90-78F1-F3E9-DFF208223C3C}"/>
          </ac:spMkLst>
        </pc:spChg>
        <pc:spChg chg="del">
          <ac:chgData name="Laura Oathout" userId="6ff55ba14486fe89" providerId="LiveId" clId="{9B639A4F-D5C4-4E0C-A81B-955E886E36A5}" dt="2023-03-18T22:31:54.938" v="425"/>
          <ac:spMkLst>
            <pc:docMk/>
            <pc:sldMk cId="3081839996" sldId="443"/>
            <ac:spMk id="65" creationId="{798B1D4D-4843-EA36-4096-E6CAE7D1E17B}"/>
          </ac:spMkLst>
        </pc:spChg>
        <pc:spChg chg="del">
          <ac:chgData name="Laura Oathout" userId="6ff55ba14486fe89" providerId="LiveId" clId="{9B639A4F-D5C4-4E0C-A81B-955E886E36A5}" dt="2023-03-18T22:31:54.938" v="429"/>
          <ac:spMkLst>
            <pc:docMk/>
            <pc:sldMk cId="3081839996" sldId="443"/>
            <ac:spMk id="66" creationId="{8741EF51-8F29-B6E7-433B-0951CACAB73A}"/>
          </ac:spMkLst>
        </pc:spChg>
        <pc:spChg chg="del">
          <ac:chgData name="Laura Oathout" userId="6ff55ba14486fe89" providerId="LiveId" clId="{9B639A4F-D5C4-4E0C-A81B-955E886E36A5}" dt="2023-03-18T22:31:54.938" v="431"/>
          <ac:spMkLst>
            <pc:docMk/>
            <pc:sldMk cId="3081839996" sldId="443"/>
            <ac:spMk id="67" creationId="{1FD9A2A0-85BF-4EF6-C4E9-4C4F300EF4AA}"/>
          </ac:spMkLst>
        </pc:spChg>
        <pc:spChg chg="del">
          <ac:chgData name="Laura Oathout" userId="6ff55ba14486fe89" providerId="LiveId" clId="{9B639A4F-D5C4-4E0C-A81B-955E886E36A5}" dt="2023-03-18T22:31:54.938" v="433"/>
          <ac:spMkLst>
            <pc:docMk/>
            <pc:sldMk cId="3081839996" sldId="443"/>
            <ac:spMk id="68" creationId="{D81FD164-E8A7-5166-57F4-87A7EBDEAF95}"/>
          </ac:spMkLst>
        </pc:spChg>
        <pc:grpChg chg="del">
          <ac:chgData name="Laura Oathout" userId="6ff55ba14486fe89" providerId="LiveId" clId="{9B639A4F-D5C4-4E0C-A81B-955E886E36A5}" dt="2023-03-18T22:31:54.922" v="391"/>
          <ac:grpSpMkLst>
            <pc:docMk/>
            <pc:sldMk cId="3081839996" sldId="443"/>
            <ac:grpSpMk id="11" creationId="{376A718B-571C-165A-DF37-6C6E8E3DD817}"/>
          </ac:grpSpMkLst>
        </pc:grpChg>
        <pc:picChg chg="del">
          <ac:chgData name="Laura Oathout" userId="6ff55ba14486fe89" providerId="LiveId" clId="{9B639A4F-D5C4-4E0C-A81B-955E886E36A5}" dt="2023-03-18T22:31:54.922" v="411"/>
          <ac:picMkLst>
            <pc:docMk/>
            <pc:sldMk cId="3081839996" sldId="443"/>
            <ac:picMk id="3" creationId="{0395604B-5040-CB8F-0644-9B09CF6DAAAA}"/>
          </ac:picMkLst>
        </pc:picChg>
        <pc:picChg chg="del">
          <ac:chgData name="Laura Oathout" userId="6ff55ba14486fe89" providerId="LiveId" clId="{9B639A4F-D5C4-4E0C-A81B-955E886E36A5}" dt="2023-03-18T22:31:54.922" v="415"/>
          <ac:picMkLst>
            <pc:docMk/>
            <pc:sldMk cId="3081839996" sldId="443"/>
            <ac:picMk id="12" creationId="{69542732-9A03-53A1-26BB-759B4EB46A5C}"/>
          </ac:picMkLst>
        </pc:picChg>
        <pc:picChg chg="del">
          <ac:chgData name="Laura Oathout" userId="6ff55ba14486fe89" providerId="LiveId" clId="{9B639A4F-D5C4-4E0C-A81B-955E886E36A5}" dt="2023-03-18T22:31:54.922" v="417"/>
          <ac:picMkLst>
            <pc:docMk/>
            <pc:sldMk cId="3081839996" sldId="443"/>
            <ac:picMk id="57" creationId="{62A2DB7E-C795-E3F4-1B3D-5F1F4AEA8F24}"/>
          </ac:picMkLst>
        </pc:picChg>
        <pc:picChg chg="del">
          <ac:chgData name="Laura Oathout" userId="6ff55ba14486fe89" providerId="LiveId" clId="{9B639A4F-D5C4-4E0C-A81B-955E886E36A5}" dt="2023-03-18T22:31:54.938" v="437"/>
          <ac:picMkLst>
            <pc:docMk/>
            <pc:sldMk cId="3081839996" sldId="443"/>
            <ac:picMk id="69" creationId="{72EAC834-3DD2-C29F-5A73-6B1A5BDDA02C}"/>
          </ac:picMkLst>
        </pc:picChg>
        <pc:picChg chg="del">
          <ac:chgData name="Laura Oathout" userId="6ff55ba14486fe89" providerId="LiveId" clId="{9B639A4F-D5C4-4E0C-A81B-955E886E36A5}" dt="2023-03-18T22:31:54.938" v="439"/>
          <ac:picMkLst>
            <pc:docMk/>
            <pc:sldMk cId="3081839996" sldId="443"/>
            <ac:picMk id="70" creationId="{54236304-9839-B05E-9F0E-9DB76B9A8D79}"/>
          </ac:picMkLst>
        </pc:picChg>
        <pc:picChg chg="del">
          <ac:chgData name="Laura Oathout" userId="6ff55ba14486fe89" providerId="LiveId" clId="{9B639A4F-D5C4-4E0C-A81B-955E886E36A5}" dt="2023-03-18T22:31:54.922" v="413"/>
          <ac:picMkLst>
            <pc:docMk/>
            <pc:sldMk cId="3081839996" sldId="443"/>
            <ac:picMk id="72" creationId="{12899A98-3704-D936-E660-1AC1A8DDE597}"/>
          </ac:picMkLst>
        </pc:picChg>
      </pc:sldChg>
      <pc:sldChg chg="delSp mod setBg">
        <pc:chgData name="Laura Oathout" userId="6ff55ba14486fe89" providerId="LiveId" clId="{9B639A4F-D5C4-4E0C-A81B-955E886E36A5}" dt="2023-03-18T22:31:55.033" v="493"/>
        <pc:sldMkLst>
          <pc:docMk/>
          <pc:sldMk cId="1253575536" sldId="444"/>
        </pc:sldMkLst>
        <pc:spChg chg="del">
          <ac:chgData name="Laura Oathout" userId="6ff55ba14486fe89" providerId="LiveId" clId="{9B639A4F-D5C4-4E0C-A81B-955E886E36A5}" dt="2023-03-18T22:31:54.969" v="459"/>
          <ac:spMkLst>
            <pc:docMk/>
            <pc:sldMk cId="1253575536" sldId="444"/>
            <ac:spMk id="4" creationId="{13349587-1FED-F51B-967A-163A5844258C}"/>
          </ac:spMkLst>
        </pc:spChg>
        <pc:spChg chg="del">
          <ac:chgData name="Laura Oathout" userId="6ff55ba14486fe89" providerId="LiveId" clId="{9B639A4F-D5C4-4E0C-A81B-955E886E36A5}" dt="2023-03-18T22:31:54.969" v="445"/>
          <ac:spMkLst>
            <pc:docMk/>
            <pc:sldMk cId="1253575536" sldId="444"/>
            <ac:spMk id="43" creationId="{DA44B697-82F1-EA6A-B97B-064444652F04}"/>
          </ac:spMkLst>
        </pc:spChg>
        <pc:spChg chg="del">
          <ac:chgData name="Laura Oathout" userId="6ff55ba14486fe89" providerId="LiveId" clId="{9B639A4F-D5C4-4E0C-A81B-955E886E36A5}" dt="2023-03-18T22:31:54.969" v="447"/>
          <ac:spMkLst>
            <pc:docMk/>
            <pc:sldMk cId="1253575536" sldId="444"/>
            <ac:spMk id="44" creationId="{26C881FF-7B46-CED3-7890-A06F4964B796}"/>
          </ac:spMkLst>
        </pc:spChg>
        <pc:spChg chg="del">
          <ac:chgData name="Laura Oathout" userId="6ff55ba14486fe89" providerId="LiveId" clId="{9B639A4F-D5C4-4E0C-A81B-955E886E36A5}" dt="2023-03-18T22:31:54.969" v="449"/>
          <ac:spMkLst>
            <pc:docMk/>
            <pc:sldMk cId="1253575536" sldId="444"/>
            <ac:spMk id="45" creationId="{63E398FE-585F-462E-C760-B969ADB08380}"/>
          </ac:spMkLst>
        </pc:spChg>
        <pc:spChg chg="del">
          <ac:chgData name="Laura Oathout" userId="6ff55ba14486fe89" providerId="LiveId" clId="{9B639A4F-D5C4-4E0C-A81B-955E886E36A5}" dt="2023-03-18T22:31:54.969" v="451"/>
          <ac:spMkLst>
            <pc:docMk/>
            <pc:sldMk cId="1253575536" sldId="444"/>
            <ac:spMk id="46" creationId="{56CC53D0-2295-50BA-8C3C-D38B6D93C482}"/>
          </ac:spMkLst>
        </pc:spChg>
        <pc:spChg chg="del">
          <ac:chgData name="Laura Oathout" userId="6ff55ba14486fe89" providerId="LiveId" clId="{9B639A4F-D5C4-4E0C-A81B-955E886E36A5}" dt="2023-03-18T22:31:54.969" v="453"/>
          <ac:spMkLst>
            <pc:docMk/>
            <pc:sldMk cId="1253575536" sldId="444"/>
            <ac:spMk id="47" creationId="{85C15B79-1381-E306-00E0-776153D2123F}"/>
          </ac:spMkLst>
        </pc:spChg>
        <pc:spChg chg="del">
          <ac:chgData name="Laura Oathout" userId="6ff55ba14486fe89" providerId="LiveId" clId="{9B639A4F-D5C4-4E0C-A81B-955E886E36A5}" dt="2023-03-18T22:31:54.969" v="455"/>
          <ac:spMkLst>
            <pc:docMk/>
            <pc:sldMk cId="1253575536" sldId="444"/>
            <ac:spMk id="48" creationId="{C2BF94B2-177A-F35C-EC9D-BF7D87598D4B}"/>
          </ac:spMkLst>
        </pc:spChg>
        <pc:spChg chg="del">
          <ac:chgData name="Laura Oathout" userId="6ff55ba14486fe89" providerId="LiveId" clId="{9B639A4F-D5C4-4E0C-A81B-955E886E36A5}" dt="2023-03-18T22:31:54.969" v="461"/>
          <ac:spMkLst>
            <pc:docMk/>
            <pc:sldMk cId="1253575536" sldId="444"/>
            <ac:spMk id="50" creationId="{46EDA325-FCA0-E7DD-AA72-166767C4A020}"/>
          </ac:spMkLst>
        </pc:spChg>
        <pc:spChg chg="del">
          <ac:chgData name="Laura Oathout" userId="6ff55ba14486fe89" providerId="LiveId" clId="{9B639A4F-D5C4-4E0C-A81B-955E886E36A5}" dt="2023-03-18T22:31:54.985" v="469"/>
          <ac:spMkLst>
            <pc:docMk/>
            <pc:sldMk cId="1253575536" sldId="444"/>
            <ac:spMk id="51" creationId="{8FAE16C4-6B78-3F87-2DF8-FEBA96DFBA9F}"/>
          </ac:spMkLst>
        </pc:spChg>
        <pc:spChg chg="del">
          <ac:chgData name="Laura Oathout" userId="6ff55ba14486fe89" providerId="LiveId" clId="{9B639A4F-D5C4-4E0C-A81B-955E886E36A5}" dt="2023-03-18T22:31:54.969" v="465"/>
          <ac:spMkLst>
            <pc:docMk/>
            <pc:sldMk cId="1253575536" sldId="444"/>
            <ac:spMk id="52" creationId="{4401F924-6125-E9B6-6A0E-C0B05687C428}"/>
          </ac:spMkLst>
        </pc:spChg>
        <pc:spChg chg="del">
          <ac:chgData name="Laura Oathout" userId="6ff55ba14486fe89" providerId="LiveId" clId="{9B639A4F-D5C4-4E0C-A81B-955E886E36A5}" dt="2023-03-18T22:31:54.985" v="473"/>
          <ac:spMkLst>
            <pc:docMk/>
            <pc:sldMk cId="1253575536" sldId="444"/>
            <ac:spMk id="53" creationId="{23D8AE45-EA49-6287-6056-0A78AE12B152}"/>
          </ac:spMkLst>
        </pc:spChg>
        <pc:spChg chg="del">
          <ac:chgData name="Laura Oathout" userId="6ff55ba14486fe89" providerId="LiveId" clId="{9B639A4F-D5C4-4E0C-A81B-955E886E36A5}" dt="2023-03-18T22:31:54.985" v="477"/>
          <ac:spMkLst>
            <pc:docMk/>
            <pc:sldMk cId="1253575536" sldId="444"/>
            <ac:spMk id="54" creationId="{362B96C0-0667-AAC7-39EB-224BF76FCE22}"/>
          </ac:spMkLst>
        </pc:spChg>
        <pc:spChg chg="del">
          <ac:chgData name="Laura Oathout" userId="6ff55ba14486fe89" providerId="LiveId" clId="{9B639A4F-D5C4-4E0C-A81B-955E886E36A5}" dt="2023-03-18T22:31:54.969" v="457"/>
          <ac:spMkLst>
            <pc:docMk/>
            <pc:sldMk cId="1253575536" sldId="444"/>
            <ac:spMk id="55" creationId="{91D79952-EDD3-054C-7D55-78A339824A78}"/>
          </ac:spMkLst>
        </pc:spChg>
        <pc:spChg chg="del">
          <ac:chgData name="Laura Oathout" userId="6ff55ba14486fe89" providerId="LiveId" clId="{9B639A4F-D5C4-4E0C-A81B-955E886E36A5}" dt="2023-03-18T22:31:54.969" v="463"/>
          <ac:spMkLst>
            <pc:docMk/>
            <pc:sldMk cId="1253575536" sldId="444"/>
            <ac:spMk id="56" creationId="{48629550-E93A-B98A-6300-82B4E87726BB}"/>
          </ac:spMkLst>
        </pc:spChg>
        <pc:spChg chg="del">
          <ac:chgData name="Laura Oathout" userId="6ff55ba14486fe89" providerId="LiveId" clId="{9B639A4F-D5C4-4E0C-A81B-955E886E36A5}" dt="2023-03-18T22:31:54.985" v="467"/>
          <ac:spMkLst>
            <pc:docMk/>
            <pc:sldMk cId="1253575536" sldId="444"/>
            <ac:spMk id="57" creationId="{170B0328-038C-DBB1-2216-7F49728BF10F}"/>
          </ac:spMkLst>
        </pc:spChg>
        <pc:spChg chg="del">
          <ac:chgData name="Laura Oathout" userId="6ff55ba14486fe89" providerId="LiveId" clId="{9B639A4F-D5C4-4E0C-A81B-955E886E36A5}" dt="2023-03-18T22:31:54.985" v="471"/>
          <ac:spMkLst>
            <pc:docMk/>
            <pc:sldMk cId="1253575536" sldId="444"/>
            <ac:spMk id="58" creationId="{306031C8-8E44-F16E-D5C3-7868E4FC64A0}"/>
          </ac:spMkLst>
        </pc:spChg>
        <pc:spChg chg="del">
          <ac:chgData name="Laura Oathout" userId="6ff55ba14486fe89" providerId="LiveId" clId="{9B639A4F-D5C4-4E0C-A81B-955E886E36A5}" dt="2023-03-18T22:31:54.985" v="475"/>
          <ac:spMkLst>
            <pc:docMk/>
            <pc:sldMk cId="1253575536" sldId="444"/>
            <ac:spMk id="59" creationId="{830B1A56-9DCE-9355-FECA-6EEDDCDB9D2E}"/>
          </ac:spMkLst>
        </pc:spChg>
        <pc:spChg chg="del">
          <ac:chgData name="Laura Oathout" userId="6ff55ba14486fe89" providerId="LiveId" clId="{9B639A4F-D5C4-4E0C-A81B-955E886E36A5}" dt="2023-03-18T22:31:54.991" v="491"/>
          <ac:spMkLst>
            <pc:docMk/>
            <pc:sldMk cId="1253575536" sldId="444"/>
            <ac:spMk id="76" creationId="{0173D3E8-7CED-4CEF-FB17-F08AEDF5B48C}"/>
          </ac:spMkLst>
        </pc:spChg>
        <pc:grpChg chg="del">
          <ac:chgData name="Laura Oathout" userId="6ff55ba14486fe89" providerId="LiveId" clId="{9B639A4F-D5C4-4E0C-A81B-955E886E36A5}" dt="2023-03-18T22:31:54.969" v="443"/>
          <ac:grpSpMkLst>
            <pc:docMk/>
            <pc:sldMk cId="1253575536" sldId="444"/>
            <ac:grpSpMk id="11" creationId="{376A718B-571C-165A-DF37-6C6E8E3DD817}"/>
          </ac:grpSpMkLst>
        </pc:grpChg>
        <pc:picChg chg="del">
          <ac:chgData name="Laura Oathout" userId="6ff55ba14486fe89" providerId="LiveId" clId="{9B639A4F-D5C4-4E0C-A81B-955E886E36A5}" dt="2023-03-18T22:31:54.991" v="481"/>
          <ac:picMkLst>
            <pc:docMk/>
            <pc:sldMk cId="1253575536" sldId="444"/>
            <ac:picMk id="12" creationId="{50C7E66E-F63F-A5B3-2DBD-A6FDDF9F4371}"/>
          </ac:picMkLst>
        </pc:picChg>
        <pc:picChg chg="del">
          <ac:chgData name="Laura Oathout" userId="6ff55ba14486fe89" providerId="LiveId" clId="{9B639A4F-D5C4-4E0C-A81B-955E886E36A5}" dt="2023-03-18T22:31:54.985" v="479"/>
          <ac:picMkLst>
            <pc:docMk/>
            <pc:sldMk cId="1253575536" sldId="444"/>
            <ac:picMk id="63" creationId="{2D0CB0CD-A924-A282-83EC-4B57046852D1}"/>
          </ac:picMkLst>
        </pc:picChg>
        <pc:picChg chg="del">
          <ac:chgData name="Laura Oathout" userId="6ff55ba14486fe89" providerId="LiveId" clId="{9B639A4F-D5C4-4E0C-A81B-955E886E36A5}" dt="2023-03-18T22:31:54.991" v="483"/>
          <ac:picMkLst>
            <pc:docMk/>
            <pc:sldMk cId="1253575536" sldId="444"/>
            <ac:picMk id="66" creationId="{CDCA1EAA-F7BB-1952-7F68-6936D8C8DBA6}"/>
          </ac:picMkLst>
        </pc:picChg>
        <pc:picChg chg="del">
          <ac:chgData name="Laura Oathout" userId="6ff55ba14486fe89" providerId="LiveId" clId="{9B639A4F-D5C4-4E0C-A81B-955E886E36A5}" dt="2023-03-18T22:31:54.991" v="485"/>
          <ac:picMkLst>
            <pc:docMk/>
            <pc:sldMk cId="1253575536" sldId="444"/>
            <ac:picMk id="68" creationId="{A0063AA6-4792-8DA5-606C-771A81C0456C}"/>
          </ac:picMkLst>
        </pc:picChg>
        <pc:picChg chg="del">
          <ac:chgData name="Laura Oathout" userId="6ff55ba14486fe89" providerId="LiveId" clId="{9B639A4F-D5C4-4E0C-A81B-955E886E36A5}" dt="2023-03-18T22:31:54.991" v="487"/>
          <ac:picMkLst>
            <pc:docMk/>
            <pc:sldMk cId="1253575536" sldId="444"/>
            <ac:picMk id="73" creationId="{0F1BCFB5-A8D0-ECC1-F110-B9A35F0AC393}"/>
          </ac:picMkLst>
        </pc:picChg>
        <pc:picChg chg="del">
          <ac:chgData name="Laura Oathout" userId="6ff55ba14486fe89" providerId="LiveId" clId="{9B639A4F-D5C4-4E0C-A81B-955E886E36A5}" dt="2023-03-18T22:31:54.991" v="489"/>
          <ac:picMkLst>
            <pc:docMk/>
            <pc:sldMk cId="1253575536" sldId="444"/>
            <ac:picMk id="75" creationId="{F2D22966-B6EC-2ED9-9CCE-822E83D038F9}"/>
          </ac:picMkLst>
        </pc:picChg>
      </pc:sldChg>
      <pc:sldChg chg="delSp mod setBg">
        <pc:chgData name="Laura Oathout" userId="6ff55ba14486fe89" providerId="LiveId" clId="{9B639A4F-D5C4-4E0C-A81B-955E886E36A5}" dt="2023-03-18T22:31:54.527" v="65"/>
        <pc:sldMkLst>
          <pc:docMk/>
          <pc:sldMk cId="450990756" sldId="445"/>
        </pc:sldMkLst>
        <pc:spChg chg="del">
          <ac:chgData name="Laura Oathout" userId="6ff55ba14486fe89" providerId="LiveId" clId="{9B639A4F-D5C4-4E0C-A81B-955E886E36A5}" dt="2023-03-18T22:31:54.490" v="61"/>
          <ac:spMkLst>
            <pc:docMk/>
            <pc:sldMk cId="450990756" sldId="445"/>
            <ac:spMk id="4" creationId="{73DD66DF-630B-4D5A-9F85-A96302383046}"/>
          </ac:spMkLst>
        </pc:spChg>
        <pc:spChg chg="del">
          <ac:chgData name="Laura Oathout" userId="6ff55ba14486fe89" providerId="LiveId" clId="{9B639A4F-D5C4-4E0C-A81B-955E886E36A5}" dt="2023-03-18T22:31:54.490" v="63"/>
          <ac:spMkLst>
            <pc:docMk/>
            <pc:sldMk cId="450990756" sldId="445"/>
            <ac:spMk id="8" creationId="{704EAF57-861D-4642-FD57-419DA9E826B5}"/>
          </ac:spMkLst>
        </pc:spChg>
        <pc:picChg chg="del">
          <ac:chgData name="Laura Oathout" userId="6ff55ba14486fe89" providerId="LiveId" clId="{9B639A4F-D5C4-4E0C-A81B-955E886E36A5}" dt="2023-03-18T22:31:54.490" v="59"/>
          <ac:picMkLst>
            <pc:docMk/>
            <pc:sldMk cId="450990756" sldId="445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9B639A4F-D5C4-4E0C-A81B-955E886E36A5}" dt="2023-03-18T22:31:54.486" v="57"/>
        <pc:sldMkLst>
          <pc:docMk/>
          <pc:sldMk cId="3137103874" sldId="446"/>
        </pc:sldMkLst>
        <pc:spChg chg="del">
          <ac:chgData name="Laura Oathout" userId="6ff55ba14486fe89" providerId="LiveId" clId="{9B639A4F-D5C4-4E0C-A81B-955E886E36A5}" dt="2023-03-18T22:31:54.455" v="51"/>
          <ac:spMkLst>
            <pc:docMk/>
            <pc:sldMk cId="3137103874" sldId="446"/>
            <ac:spMk id="4" creationId="{73DD66DF-630B-4D5A-9F85-A96302383046}"/>
          </ac:spMkLst>
        </pc:spChg>
        <pc:spChg chg="del">
          <ac:chgData name="Laura Oathout" userId="6ff55ba14486fe89" providerId="LiveId" clId="{9B639A4F-D5C4-4E0C-A81B-955E886E36A5}" dt="2023-03-18T22:31:54.455" v="53"/>
          <ac:spMkLst>
            <pc:docMk/>
            <pc:sldMk cId="3137103874" sldId="446"/>
            <ac:spMk id="7" creationId="{29306E65-3A30-B4B0-9EC1-07F9E0F72EEF}"/>
          </ac:spMkLst>
        </pc:spChg>
        <pc:spChg chg="del">
          <ac:chgData name="Laura Oathout" userId="6ff55ba14486fe89" providerId="LiveId" clId="{9B639A4F-D5C4-4E0C-A81B-955E886E36A5}" dt="2023-03-18T22:31:54.458" v="55"/>
          <ac:spMkLst>
            <pc:docMk/>
            <pc:sldMk cId="3137103874" sldId="446"/>
            <ac:spMk id="8" creationId="{704EAF57-861D-4642-FD57-419DA9E826B5}"/>
          </ac:spMkLst>
        </pc:spChg>
        <pc:picChg chg="del">
          <ac:chgData name="Laura Oathout" userId="6ff55ba14486fe89" providerId="LiveId" clId="{9B639A4F-D5C4-4E0C-A81B-955E886E36A5}" dt="2023-03-18T22:31:54.453" v="49"/>
          <ac:picMkLst>
            <pc:docMk/>
            <pc:sldMk cId="3137103874" sldId="446"/>
            <ac:picMk id="3" creationId="{A534C439-6671-4FC8-A003-7E8281386E76}"/>
          </ac:picMkLst>
        </pc:picChg>
      </pc:sldChg>
      <pc:sldChg chg="delSp mod setBg">
        <pc:chgData name="Laura Oathout" userId="6ff55ba14486fe89" providerId="LiveId" clId="{9B639A4F-D5C4-4E0C-A81B-955E886E36A5}" dt="2023-03-18T22:31:55.412" v="703"/>
        <pc:sldMkLst>
          <pc:docMk/>
          <pc:sldMk cId="3961270686" sldId="449"/>
        </pc:sldMkLst>
        <pc:spChg chg="del">
          <ac:chgData name="Laura Oathout" userId="6ff55ba14486fe89" providerId="LiveId" clId="{9B639A4F-D5C4-4E0C-A81B-955E886E36A5}" dt="2023-03-18T22:31:55.365" v="675"/>
          <ac:spMkLst>
            <pc:docMk/>
            <pc:sldMk cId="3961270686" sldId="449"/>
            <ac:spMk id="3" creationId="{2D026590-E554-621F-6C26-F3BB02F625C5}"/>
          </ac:spMkLst>
        </pc:spChg>
        <pc:spChg chg="del">
          <ac:chgData name="Laura Oathout" userId="6ff55ba14486fe89" providerId="LiveId" clId="{9B639A4F-D5C4-4E0C-A81B-955E886E36A5}" dt="2023-03-18T22:31:55.365" v="671"/>
          <ac:spMkLst>
            <pc:docMk/>
            <pc:sldMk cId="3961270686" sldId="449"/>
            <ac:spMk id="7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5.365" v="679"/>
          <ac:spMkLst>
            <pc:docMk/>
            <pc:sldMk cId="3961270686" sldId="449"/>
            <ac:spMk id="11" creationId="{0FE23FD9-D8D0-427E-B8C4-00A4F9A7DCAF}"/>
          </ac:spMkLst>
        </pc:spChg>
        <pc:spChg chg="del">
          <ac:chgData name="Laura Oathout" userId="6ff55ba14486fe89" providerId="LiveId" clId="{9B639A4F-D5C4-4E0C-A81B-955E886E36A5}" dt="2023-03-18T22:31:55.365" v="681"/>
          <ac:spMkLst>
            <pc:docMk/>
            <pc:sldMk cId="3961270686" sldId="449"/>
            <ac:spMk id="12" creationId="{0E945894-1F4B-F34E-4806-529B3E8B7EF0}"/>
          </ac:spMkLst>
        </pc:spChg>
        <pc:spChg chg="del">
          <ac:chgData name="Laura Oathout" userId="6ff55ba14486fe89" providerId="LiveId" clId="{9B639A4F-D5C4-4E0C-A81B-955E886E36A5}" dt="2023-03-18T22:31:55.380" v="695"/>
          <ac:spMkLst>
            <pc:docMk/>
            <pc:sldMk cId="3961270686" sldId="449"/>
            <ac:spMk id="25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5.380" v="697"/>
          <ac:spMkLst>
            <pc:docMk/>
            <pc:sldMk cId="3961270686" sldId="449"/>
            <ac:spMk id="26" creationId="{00000000-0000-0000-0000-000000000000}"/>
          </ac:spMkLst>
        </pc:spChg>
        <pc:spChg chg="del">
          <ac:chgData name="Laura Oathout" userId="6ff55ba14486fe89" providerId="LiveId" clId="{9B639A4F-D5C4-4E0C-A81B-955E886E36A5}" dt="2023-03-18T22:31:55.365" v="691"/>
          <ac:spMkLst>
            <pc:docMk/>
            <pc:sldMk cId="3961270686" sldId="449"/>
            <ac:spMk id="43" creationId="{C1E27412-F96A-35D8-0260-763855C54B49}"/>
          </ac:spMkLst>
        </pc:spChg>
        <pc:spChg chg="del">
          <ac:chgData name="Laura Oathout" userId="6ff55ba14486fe89" providerId="LiveId" clId="{9B639A4F-D5C4-4E0C-A81B-955E886E36A5}" dt="2023-03-18T22:31:55.380" v="693"/>
          <ac:spMkLst>
            <pc:docMk/>
            <pc:sldMk cId="3961270686" sldId="449"/>
            <ac:spMk id="44" creationId="{75354343-9B56-D8F8-95B8-88CB4F5E7807}"/>
          </ac:spMkLst>
        </pc:spChg>
        <pc:spChg chg="del">
          <ac:chgData name="Laura Oathout" userId="6ff55ba14486fe89" providerId="LiveId" clId="{9B639A4F-D5C4-4E0C-A81B-955E886E36A5}" dt="2023-03-18T22:31:55.365" v="683"/>
          <ac:spMkLst>
            <pc:docMk/>
            <pc:sldMk cId="3961270686" sldId="449"/>
            <ac:spMk id="45" creationId="{81C4CBA0-54E4-37F7-D124-7BA85E7A9471}"/>
          </ac:spMkLst>
        </pc:spChg>
        <pc:spChg chg="del">
          <ac:chgData name="Laura Oathout" userId="6ff55ba14486fe89" providerId="LiveId" clId="{9B639A4F-D5C4-4E0C-A81B-955E886E36A5}" dt="2023-03-18T22:31:55.365" v="687"/>
          <ac:spMkLst>
            <pc:docMk/>
            <pc:sldMk cId="3961270686" sldId="449"/>
            <ac:spMk id="46" creationId="{FDA9402B-D65E-A386-964E-0802A859BFB7}"/>
          </ac:spMkLst>
        </pc:spChg>
        <pc:grpChg chg="del">
          <ac:chgData name="Laura Oathout" userId="6ff55ba14486fe89" providerId="LiveId" clId="{9B639A4F-D5C4-4E0C-A81B-955E886E36A5}" dt="2023-03-18T22:31:55.365" v="689"/>
          <ac:grpSpMkLst>
            <pc:docMk/>
            <pc:sldMk cId="3961270686" sldId="449"/>
            <ac:grpSpMk id="42" creationId="{CB9AA0ED-2F39-7E62-49EA-11BB48023D3D}"/>
          </ac:grpSpMkLst>
        </pc:grpChg>
        <pc:picChg chg="del">
          <ac:chgData name="Laura Oathout" userId="6ff55ba14486fe89" providerId="LiveId" clId="{9B639A4F-D5C4-4E0C-A81B-955E886E36A5}" dt="2023-03-18T22:31:55.365" v="669"/>
          <ac:picMkLst>
            <pc:docMk/>
            <pc:sldMk cId="3961270686" sldId="449"/>
            <ac:picMk id="4" creationId="{00000000-0000-0000-0000-000000000000}"/>
          </ac:picMkLst>
        </pc:picChg>
        <pc:picChg chg="del">
          <ac:chgData name="Laura Oathout" userId="6ff55ba14486fe89" providerId="LiveId" clId="{9B639A4F-D5C4-4E0C-A81B-955E886E36A5}" dt="2023-03-18T22:31:55.365" v="673"/>
          <ac:picMkLst>
            <pc:docMk/>
            <pc:sldMk cId="3961270686" sldId="449"/>
            <ac:picMk id="5" creationId="{33C13AF3-C075-ABDD-C484-8B756060D80B}"/>
          </ac:picMkLst>
        </pc:picChg>
        <pc:picChg chg="del">
          <ac:chgData name="Laura Oathout" userId="6ff55ba14486fe89" providerId="LiveId" clId="{9B639A4F-D5C4-4E0C-A81B-955E886E36A5}" dt="2023-03-18T22:31:55.365" v="677"/>
          <ac:picMkLst>
            <pc:docMk/>
            <pc:sldMk cId="3961270686" sldId="449"/>
            <ac:picMk id="10" creationId="{9012355B-CAB2-9440-0D71-426DF36077DB}"/>
          </ac:picMkLst>
        </pc:picChg>
        <pc:picChg chg="del">
          <ac:chgData name="Laura Oathout" userId="6ff55ba14486fe89" providerId="LiveId" clId="{9B639A4F-D5C4-4E0C-A81B-955E886E36A5}" dt="2023-03-18T22:31:55.365" v="685"/>
          <ac:picMkLst>
            <pc:docMk/>
            <pc:sldMk cId="3961270686" sldId="449"/>
            <ac:picMk id="13" creationId="{83E1CB0C-8BB4-79B2-F608-6E4CD18BC7AC}"/>
          </ac:picMkLst>
        </pc:picChg>
        <pc:picChg chg="del">
          <ac:chgData name="Laura Oathout" userId="6ff55ba14486fe89" providerId="LiveId" clId="{9B639A4F-D5C4-4E0C-A81B-955E886E36A5}" dt="2023-03-18T22:31:55.380" v="699"/>
          <ac:picMkLst>
            <pc:docMk/>
            <pc:sldMk cId="3961270686" sldId="449"/>
            <ac:picMk id="24" creationId="{3CB8D7D4-2C6A-C6B0-C8FA-6A44DAB9D641}"/>
          </ac:picMkLst>
        </pc:picChg>
        <pc:picChg chg="del">
          <ac:chgData name="Laura Oathout" userId="6ff55ba14486fe89" providerId="LiveId" clId="{9B639A4F-D5C4-4E0C-A81B-955E886E36A5}" dt="2023-03-18T22:31:55.380" v="701"/>
          <ac:picMkLst>
            <pc:docMk/>
            <pc:sldMk cId="3961270686" sldId="449"/>
            <ac:picMk id="29" creationId="{CBDC941E-6A75-B2CF-ADAC-016B8A70CB7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1C9CD-0961-B9D0-462C-C0124AF7B8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AA6769-FCFB-88CC-5F4C-1EA8384A4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D6E36-37D5-9CCD-D870-117BD028C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5BDFB-B3D4-43DA-4F62-2E2FC6DB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5969D-0C6B-5498-E846-52F8516FF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19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A97F8-4317-DF6E-F2A3-2852EC57E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7982A3-FE3C-E434-7903-90ADA3544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FAACB-AB6F-BDDB-2096-7275D5044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6F3178-56E2-BE9B-7941-A59D4A99B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5F0E2-9E69-9525-FEB4-7640A75EB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802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25651A-1990-E270-4164-9231E02880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A3815C-843F-EBD3-E5C4-A334A1DCF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68F67-0B9C-9080-BAE5-CDA2400E9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814DD-6734-B984-3142-340DF1926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3B3B4-DAE9-9667-9FE4-64A849F3A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178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C1DE8-A362-73B4-B956-F576967DB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B1E17-9B55-CE8F-38CA-0D80D9FE9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A9F8F-8AE8-78E0-0808-9C8BC1399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5EB81-2829-D5C8-7488-E4B3FFE76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0D22D-DCF9-E5B0-7C15-556831BB5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300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28ADF-A6F8-AF0B-D6B6-A75755B3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02CC77-BE50-5205-B651-EFB083EB5B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8E7E4-6D8A-CB0E-1B74-D685E2216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4C924-E075-C2F3-5F17-0B36BBF22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F55F9-AB5D-14F3-7963-A35278341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65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20938-5B2A-2106-B7AB-BF415247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F81C1-8A43-888D-44B8-9FFDBAAB54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D25B1B-D1D6-2AF8-401E-930F2A5C0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9BE360-633D-635D-A76A-92AAD180E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EB125-2E7E-42DC-7564-53772EDAB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54CAD-EA62-6F02-2EED-22021CE85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95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81FF7-CBA0-8EC9-9E02-ACC38FA14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A4B74-04DA-9D41-DB5B-3C26D7061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CE241A-AE6F-6A8A-E2D4-E5664D2F8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ED61D6-52C9-D722-E399-1E43938998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A7A8B6-8955-1402-CE84-196243CD35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D592DD-3B57-C5ED-9FA1-4CC480B0A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052A63-A5EB-0CD7-4C5F-4550D8DD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AD1245-518F-74B9-5232-8CAE8C219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04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FDD04-8353-B1D1-28D3-76E35D786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28C0ED-46E9-0625-D1FE-6B2B817B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BAF365-1BC9-540D-3F25-0FB90BF45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47588A-EA90-63F4-9207-9D8C4AE1E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72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4D0C0-3EC6-71A5-9C3B-ECC845840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ACCFB2-4239-D7ED-B95A-ADD7E56E7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CA7D76-59D2-1418-F793-B9EB04015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24027-D39E-2833-C3F6-F6EDD60C9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47772-927C-5168-A72A-5CB9A45BB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2FFCA4-424D-8578-D7C5-A08D696555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C136EC-B114-5B75-69EB-E11F53E79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04785-9873-352A-D1F5-88873DD57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5AD007-4A23-4CBB-5B64-62A15A871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67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68C5F-5102-ABB2-7D79-C04367479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65B43-16BD-B8F1-86E1-A8BF5C9CBD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6C66E4-2291-000A-723C-83EB762571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0A37AC-6927-78D1-61DA-5E0216418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CC1D0F-6409-CC55-0F72-8AD3B10CF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0EB7D5-2733-E758-43EC-675564E5B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60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01800D-92CA-7D8A-E7A2-7722E55A9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40747-E2F0-A781-90D4-B4A5CDD9D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A0C36-C811-62C0-870F-AF89FCD9E6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CA9CE-A564-4AA9-910D-DE509045299B}" type="datetimeFigureOut">
              <a:rPr lang="en-US" smtClean="0"/>
              <a:t>3/18/2023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78AC0-DC4B-A70D-E52F-D715AE9977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7F78A-B833-E35B-0AD0-DDFD6653F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53F8E-C2CA-4972-B3F4-E4DE34BEF7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0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laura@musiccitycounselor.com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JP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hyperlink" Target="https://www.teacherspayteachers.com/Store/Carriestephensart" TargetMode="External"/><Relationship Id="rId3" Type="http://schemas.openxmlformats.org/officeDocument/2006/relationships/tags" Target="../tags/tag30.xml"/><Relationship Id="rId7" Type="http://schemas.openxmlformats.org/officeDocument/2006/relationships/hyperlink" Target="https://www.teacherspayteachers.com/Store/A-Primary-Kind-Of-Life" TargetMode="External"/><Relationship Id="rId12" Type="http://schemas.openxmlformats.org/officeDocument/2006/relationships/image" Target="../media/image30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27.JPG"/><Relationship Id="rId11" Type="http://schemas.openxmlformats.org/officeDocument/2006/relationships/hyperlink" Target="https://www.teacherspayteachers.com/Store/Sarah-Pecorino-Illustration" TargetMode="Externa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9.png"/><Relationship Id="rId4" Type="http://schemas.openxmlformats.org/officeDocument/2006/relationships/tags" Target="../tags/tag31.xml"/><Relationship Id="rId9" Type="http://schemas.openxmlformats.org/officeDocument/2006/relationships/hyperlink" Target="https://www.teacherspayteachers.com/Store/Bricks-And-Border" TargetMode="External"/><Relationship Id="rId1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0.JPG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20.xml"/><Relationship Id="rId10" Type="http://schemas.openxmlformats.org/officeDocument/2006/relationships/image" Target="../media/image11.JPG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Logo, icon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D2F6B0F0-A873-7AE5-5FCB-22C1C1B16F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997" y="6936766"/>
            <a:ext cx="1473943" cy="1443494"/>
          </a:xfrm>
          <a:prstGeom prst="rect">
            <a:avLst/>
          </a:prstGeom>
        </p:spPr>
      </p:pic>
      <p:pic>
        <p:nvPicPr>
          <p:cNvPr id="60" name="Picture 59" descr="Icon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0AA791F4-4204-A56B-27B4-0879DAB6F0D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424" y="6936765"/>
            <a:ext cx="1473944" cy="1443495"/>
          </a:xfrm>
          <a:prstGeom prst="rect">
            <a:avLst/>
          </a:prstGeom>
        </p:spPr>
      </p:pic>
      <p:pic>
        <p:nvPicPr>
          <p:cNvPr id="62" name="Picture 61" descr="Ic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F7ED5062-C8F7-0D06-124E-BCF97B64961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315" y="6936764"/>
            <a:ext cx="1473945" cy="1443496"/>
          </a:xfrm>
          <a:prstGeom prst="rect">
            <a:avLst/>
          </a:prstGeom>
        </p:spPr>
      </p:pic>
      <p:pic>
        <p:nvPicPr>
          <p:cNvPr id="64" name="Picture 63" descr="Icon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464C6C92-B4B4-6A37-7E46-C23DD440E07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3" y="6936763"/>
            <a:ext cx="1473945" cy="1443496"/>
          </a:xfrm>
          <a:prstGeom prst="rect">
            <a:avLst/>
          </a:prstGeom>
        </p:spPr>
      </p:pic>
      <p:pic>
        <p:nvPicPr>
          <p:cNvPr id="66" name="Picture 65" descr="Icon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4C78D9C3-C54E-AF67-34F6-D5EADBC263F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208" y="6936763"/>
            <a:ext cx="1473945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5534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640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480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246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39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575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754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Mrs. Hanson, </a:t>
            </a:r>
          </a:p>
        </p:txBody>
      </p:sp>
    </p:spTree>
    <p:extLst>
      <p:ext uri="{BB962C8B-B14F-4D97-AF65-F5344CB8AC3E}">
        <p14:creationId xmlns:p14="http://schemas.microsoft.com/office/powerpoint/2010/main" val="905316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Mr. Hanson, </a:t>
            </a:r>
          </a:p>
        </p:txBody>
      </p:sp>
    </p:spTree>
    <p:extLst>
      <p:ext uri="{BB962C8B-B14F-4D97-AF65-F5344CB8AC3E}">
        <p14:creationId xmlns:p14="http://schemas.microsoft.com/office/powerpoint/2010/main" val="3064762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616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969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9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908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33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hlinkClick r:id="rId7"/>
            <a:extLst>
              <a:ext uri="{FF2B5EF4-FFF2-40B4-BE49-F238E27FC236}">
                <a16:creationId xmlns:a16="http://schemas.microsoft.com/office/drawing/2014/main" id="{F3BA0FE7-0B9C-F3D3-88CF-8C6A092A0F9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925" y="8889161"/>
            <a:ext cx="1022832" cy="1102058"/>
          </a:xfrm>
          <a:prstGeom prst="rect">
            <a:avLst/>
          </a:prstGeom>
        </p:spPr>
      </p:pic>
      <p:pic>
        <p:nvPicPr>
          <p:cNvPr id="23" name="Picture 22">
            <a:hlinkClick r:id="rId9"/>
            <a:extLst>
              <a:ext uri="{FF2B5EF4-FFF2-40B4-BE49-F238E27FC236}">
                <a16:creationId xmlns:a16="http://schemas.microsoft.com/office/drawing/2014/main" id="{FD5BC0E4-8599-3EFD-EA7E-3D1BD472C85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8" y="8899236"/>
            <a:ext cx="1049987" cy="985284"/>
          </a:xfrm>
          <a:prstGeom prst="rect">
            <a:avLst/>
          </a:prstGeom>
        </p:spPr>
      </p:pic>
      <p:pic>
        <p:nvPicPr>
          <p:cNvPr id="27" name="Picture 26">
            <a:hlinkClick r:id="rId11"/>
            <a:extLst>
              <a:ext uri="{FF2B5EF4-FFF2-40B4-BE49-F238E27FC236}">
                <a16:creationId xmlns:a16="http://schemas.microsoft.com/office/drawing/2014/main" id="{E683275C-F58C-B38B-5AC6-884C9CB29BC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35" y="8826622"/>
            <a:ext cx="1187540" cy="1145221"/>
          </a:xfrm>
          <a:prstGeom prst="rect">
            <a:avLst/>
          </a:prstGeom>
        </p:spPr>
      </p:pic>
      <p:pic>
        <p:nvPicPr>
          <p:cNvPr id="28" name="Picture 27">
            <a:hlinkClick r:id="rId13"/>
            <a:extLst>
              <a:ext uri="{FF2B5EF4-FFF2-40B4-BE49-F238E27FC236}">
                <a16:creationId xmlns:a16="http://schemas.microsoft.com/office/drawing/2014/main" id="{59433BF0-D708-B944-E3EB-68183427600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78" y="8884363"/>
            <a:ext cx="1220781" cy="110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70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103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990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0773" y="5270917"/>
            <a:ext cx="319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Me: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I Help?</a:t>
            </a:r>
          </a:p>
        </p:txBody>
      </p:sp>
    </p:spTree>
    <p:extLst>
      <p:ext uri="{BB962C8B-B14F-4D97-AF65-F5344CB8AC3E}">
        <p14:creationId xmlns:p14="http://schemas.microsoft.com/office/powerpoint/2010/main" val="3386237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50773" y="5270917"/>
            <a:ext cx="3195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0AC140-F672-9072-A508-D2BE1E5BAA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6507" y="2403816"/>
            <a:ext cx="296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All About Me: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B7FB5EC-2AFD-8242-022C-C472BCD151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39191" y="3050147"/>
            <a:ext cx="28920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D3C7F1C-DF69-AF2C-ED7E-DCF0931295A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01564" y="7109688"/>
            <a:ext cx="4117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EEAA94-1871-2D12-F2EC-E3EB460F281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76619" y="6571450"/>
            <a:ext cx="4190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How Can I Help?</a:t>
            </a:r>
          </a:p>
        </p:txBody>
      </p:sp>
    </p:spTree>
    <p:extLst>
      <p:ext uri="{BB962C8B-B14F-4D97-AF65-F5344CB8AC3E}">
        <p14:creationId xmlns:p14="http://schemas.microsoft.com/office/powerpoint/2010/main" val="1850197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847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Mrs. Hanson, </a:t>
            </a:r>
          </a:p>
        </p:txBody>
      </p:sp>
    </p:spTree>
    <p:extLst>
      <p:ext uri="{BB962C8B-B14F-4D97-AF65-F5344CB8AC3E}">
        <p14:creationId xmlns:p14="http://schemas.microsoft.com/office/powerpoint/2010/main" val="1755319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E6D90007-7633-594C-5BB4-16D90338AE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84035" y="51174"/>
            <a:ext cx="7347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RX Friday at Four" pitchFamily="2" charset="0"/>
                <a:ea typeface="APLHeartEyes" panose="02000603000000000000" pitchFamily="2" charset="0"/>
              </a:rPr>
              <a:t> Meet Mr. Hanson, </a:t>
            </a:r>
          </a:p>
        </p:txBody>
      </p:sp>
    </p:spTree>
    <p:extLst>
      <p:ext uri="{BB962C8B-B14F-4D97-AF65-F5344CB8AC3E}">
        <p14:creationId xmlns:p14="http://schemas.microsoft.com/office/powerpoint/2010/main" val="292483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92</Words>
  <Application>Microsoft Office PowerPoint</Application>
  <PresentationFormat>Custom</PresentationFormat>
  <Paragraphs>50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Calibri Light</vt:lpstr>
      <vt:lpstr>BRX Friday at Four</vt:lpstr>
      <vt:lpstr>Arial</vt:lpstr>
      <vt:lpstr>APLPapaTroll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2023-03-18T22:18:12Z</dcterms:created>
  <dcterms:modified xsi:type="dcterms:W3CDTF">2023-03-18T22:36:55Z</dcterms:modified>
</cp:coreProperties>
</file>